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sldIdLst>
    <p:sldId id="256" r:id="rId2"/>
    <p:sldId id="260" r:id="rId3"/>
    <p:sldId id="261" r:id="rId4"/>
    <p:sldId id="280" r:id="rId5"/>
    <p:sldId id="262" r:id="rId6"/>
    <p:sldId id="271" r:id="rId7"/>
    <p:sldId id="287" r:id="rId8"/>
    <p:sldId id="273" r:id="rId9"/>
    <p:sldId id="292" r:id="rId10"/>
    <p:sldId id="286" r:id="rId11"/>
    <p:sldId id="268" r:id="rId12"/>
    <p:sldId id="269" r:id="rId13"/>
    <p:sldId id="266" r:id="rId14"/>
    <p:sldId id="267" r:id="rId15"/>
    <p:sldId id="264" r:id="rId16"/>
    <p:sldId id="265" r:id="rId17"/>
    <p:sldId id="288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10FE6E-68BF-417E-8B08-18F8A7A380B3}" v="110" dt="2023-11-04T19:08:16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58" autoAdjust="0"/>
    <p:restoredTop sz="94660"/>
  </p:normalViewPr>
  <p:slideViewPr>
    <p:cSldViewPr>
      <p:cViewPr varScale="1">
        <p:scale>
          <a:sx n="69" d="100"/>
          <a:sy n="69" d="100"/>
        </p:scale>
        <p:origin x="8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mee Treanor" userId="7aeb6b0f3aa8da8b" providerId="LiveId" clId="{4010FE6E-68BF-417E-8B08-18F8A7A380B3}"/>
    <pc:docChg chg="undo redo custSel addSld delSld modSld">
      <pc:chgData name="Aimee Treanor" userId="7aeb6b0f3aa8da8b" providerId="LiveId" clId="{4010FE6E-68BF-417E-8B08-18F8A7A380B3}" dt="2023-11-04T19:09:25.525" v="495" actId="47"/>
      <pc:docMkLst>
        <pc:docMk/>
      </pc:docMkLst>
      <pc:sldChg chg="addSp delSp modSp mod setBg addAnim delAnim setClrOvrMap">
        <pc:chgData name="Aimee Treanor" userId="7aeb6b0f3aa8da8b" providerId="LiveId" clId="{4010FE6E-68BF-417E-8B08-18F8A7A380B3}" dt="2023-11-04T18:13:51.727" v="146" actId="26606"/>
        <pc:sldMkLst>
          <pc:docMk/>
          <pc:sldMk cId="0" sldId="256"/>
        </pc:sldMkLst>
        <pc:spChg chg="mod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3075" creationId="{9663EE6A-9631-B297-CFAD-D513F1C2AC37}"/>
          </ac:spMkLst>
        </pc:spChg>
        <pc:spChg chg="mod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18434" creationId="{374DF1B0-1F5F-B7EE-9340-798A4BF96CDF}"/>
          </ac:spMkLst>
        </pc:spChg>
        <pc:spChg chg="add del">
          <ac:chgData name="Aimee Treanor" userId="7aeb6b0f3aa8da8b" providerId="LiveId" clId="{4010FE6E-68BF-417E-8B08-18F8A7A380B3}" dt="2023-11-04T17:18:27.421" v="48" actId="26606"/>
          <ac:spMkLst>
            <pc:docMk/>
            <pc:sldMk cId="0" sldId="256"/>
            <ac:spMk id="18440" creationId="{71B2258F-86CA-4D4D-8270-BC05FCDEBFB3}"/>
          </ac:spMkLst>
        </pc:spChg>
        <pc:spChg chg="add del">
          <ac:chgData name="Aimee Treanor" userId="7aeb6b0f3aa8da8b" providerId="LiveId" clId="{4010FE6E-68BF-417E-8B08-18F8A7A380B3}" dt="2023-11-04T17:18:34.325" v="52" actId="26606"/>
          <ac:spMkLst>
            <pc:docMk/>
            <pc:sldMk cId="0" sldId="256"/>
            <ac:spMk id="18442" creationId="{D74A4382-E3AD-430A-9A1F-DFA3E0E77A7D}"/>
          </ac:spMkLst>
        </pc:spChg>
        <pc:spChg chg="add del">
          <ac:chgData name="Aimee Treanor" userId="7aeb6b0f3aa8da8b" providerId="LiveId" clId="{4010FE6E-68BF-417E-8B08-18F8A7A380B3}" dt="2023-11-04T17:18:34.325" v="52" actId="26606"/>
          <ac:spMkLst>
            <pc:docMk/>
            <pc:sldMk cId="0" sldId="256"/>
            <ac:spMk id="18443" creationId="{5A59F003-E00A-43F9-91DC-CC54E3B87466}"/>
          </ac:spMkLst>
        </pc:spChg>
        <pc:spChg chg="add del">
          <ac:chgData name="Aimee Treanor" userId="7aeb6b0f3aa8da8b" providerId="LiveId" clId="{4010FE6E-68BF-417E-8B08-18F8A7A380B3}" dt="2023-11-04T17:18:34.325" v="52" actId="26606"/>
          <ac:spMkLst>
            <pc:docMk/>
            <pc:sldMk cId="0" sldId="256"/>
            <ac:spMk id="18444" creationId="{79F40191-0F44-4FD1-82CC-ACB507C14BE6}"/>
          </ac:spMkLst>
        </pc:spChg>
        <pc:spChg chg="add del">
          <ac:chgData name="Aimee Treanor" userId="7aeb6b0f3aa8da8b" providerId="LiveId" clId="{4010FE6E-68BF-417E-8B08-18F8A7A380B3}" dt="2023-11-04T17:18:51.038" v="54" actId="26606"/>
          <ac:spMkLst>
            <pc:docMk/>
            <pc:sldMk cId="0" sldId="256"/>
            <ac:spMk id="18447" creationId="{32E62931-8EB4-42BB-BAAB-D8757BE66D8E}"/>
          </ac:spMkLst>
        </pc:spChg>
        <pc:spChg chg="add del">
          <ac:chgData name="Aimee Treanor" userId="7aeb6b0f3aa8da8b" providerId="LiveId" clId="{4010FE6E-68BF-417E-8B08-18F8A7A380B3}" dt="2023-11-04T18:12:09.764" v="141" actId="26606"/>
          <ac:spMkLst>
            <pc:docMk/>
            <pc:sldMk cId="0" sldId="256"/>
            <ac:spMk id="18450" creationId="{71B2258F-86CA-4D4D-8270-BC05FCDEBFB3}"/>
          </ac:spMkLst>
        </pc:spChg>
        <pc:spChg chg="add del">
          <ac:chgData name="Aimee Treanor" userId="7aeb6b0f3aa8da8b" providerId="LiveId" clId="{4010FE6E-68BF-417E-8B08-18F8A7A380B3}" dt="2023-11-04T18:13:34.737" v="144" actId="26606"/>
          <ac:spMkLst>
            <pc:docMk/>
            <pc:sldMk cId="0" sldId="256"/>
            <ac:spMk id="18455" creationId="{665DBBEF-238B-476B-96AB-8AAC3224ECEA}"/>
          </ac:spMkLst>
        </pc:spChg>
        <pc:spChg chg="add del">
          <ac:chgData name="Aimee Treanor" userId="7aeb6b0f3aa8da8b" providerId="LiveId" clId="{4010FE6E-68BF-417E-8B08-18F8A7A380B3}" dt="2023-11-04T18:13:34.737" v="144" actId="26606"/>
          <ac:spMkLst>
            <pc:docMk/>
            <pc:sldMk cId="0" sldId="256"/>
            <ac:spMk id="18457" creationId="{3FCFB1DE-0B7E-48CC-BA90-B2AB0889F9D6}"/>
          </ac:spMkLst>
        </pc:spChg>
        <pc:spChg chg="add del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18462" creationId="{E45B1D5C-0827-4AF0-8186-11FC5A8B8B92}"/>
          </ac:spMkLst>
        </pc:spChg>
        <pc:spChg chg="add del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18464" creationId="{99413ED5-9ED4-4772-BCE4-2BCAE6B12E35}"/>
          </ac:spMkLst>
        </pc:spChg>
        <pc:spChg chg="add del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18466" creationId="{04357C93-F0CB-4A1C-8F77-4E9063789819}"/>
          </ac:spMkLst>
        </pc:spChg>
        <pc:spChg chg="add del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18468" creationId="{90F533E9-6690-41A8-A372-4C6C622D028D}"/>
          </ac:spMkLst>
        </pc:spChg>
        <pc:spChg chg="add">
          <ac:chgData name="Aimee Treanor" userId="7aeb6b0f3aa8da8b" providerId="LiveId" clId="{4010FE6E-68BF-417E-8B08-18F8A7A380B3}" dt="2023-11-04T18:13:51.727" v="146" actId="26606"/>
          <ac:spMkLst>
            <pc:docMk/>
            <pc:sldMk cId="0" sldId="256"/>
            <ac:spMk id="18474" creationId="{ECC07320-C2CA-4E29-8481-9D9E143C7788}"/>
          </ac:spMkLst>
        </pc:spChg>
        <pc:picChg chg="del">
          <ac:chgData name="Aimee Treanor" userId="7aeb6b0f3aa8da8b" providerId="LiveId" clId="{4010FE6E-68BF-417E-8B08-18F8A7A380B3}" dt="2023-11-04T17:17:34.285" v="24" actId="478"/>
          <ac:picMkLst>
            <pc:docMk/>
            <pc:sldMk cId="0" sldId="256"/>
            <ac:picMk id="1028" creationId="{07C4ED73-AEF8-C07C-162E-F58EAC763686}"/>
          </ac:picMkLst>
        </pc:picChg>
        <pc:picChg chg="add del">
          <ac:chgData name="Aimee Treanor" userId="7aeb6b0f3aa8da8b" providerId="LiveId" clId="{4010FE6E-68BF-417E-8B08-18F8A7A380B3}" dt="2023-11-04T18:10:55.786" v="139" actId="478"/>
          <ac:picMkLst>
            <pc:docMk/>
            <pc:sldMk cId="0" sldId="256"/>
            <ac:picMk id="4098" creationId="{53CC37DF-AFEB-0C87-9B04-44ED7A347698}"/>
          </ac:picMkLst>
        </pc:picChg>
        <pc:picChg chg="add del mod">
          <ac:chgData name="Aimee Treanor" userId="7aeb6b0f3aa8da8b" providerId="LiveId" clId="{4010FE6E-68BF-417E-8B08-18F8A7A380B3}" dt="2023-11-04T18:13:00.126" v="143" actId="478"/>
          <ac:picMkLst>
            <pc:docMk/>
            <pc:sldMk cId="0" sldId="256"/>
            <ac:picMk id="4100" creationId="{6A900EE3-4E03-EC04-C401-6161818EC86B}"/>
          </ac:picMkLst>
        </pc:picChg>
        <pc:picChg chg="add del mod">
          <ac:chgData name="Aimee Treanor" userId="7aeb6b0f3aa8da8b" providerId="LiveId" clId="{4010FE6E-68BF-417E-8B08-18F8A7A380B3}" dt="2023-11-04T18:13:43.437" v="145" actId="478"/>
          <ac:picMkLst>
            <pc:docMk/>
            <pc:sldMk cId="0" sldId="256"/>
            <ac:picMk id="4102" creationId="{66258F24-4D7E-22C9-9090-8578DA3C4798}"/>
          </ac:picMkLst>
        </pc:picChg>
        <pc:picChg chg="add del">
          <ac:chgData name="Aimee Treanor" userId="7aeb6b0f3aa8da8b" providerId="LiveId" clId="{4010FE6E-68BF-417E-8B08-18F8A7A380B3}" dt="2023-11-04T17:18:27.421" v="48" actId="26606"/>
          <ac:picMkLst>
            <pc:docMk/>
            <pc:sldMk cId="0" sldId="256"/>
            <ac:picMk id="18436" creationId="{8E1B5FA4-78E0-227E-4D84-FBDF24CB2552}"/>
          </ac:picMkLst>
        </pc:picChg>
        <pc:picChg chg="add del">
          <ac:chgData name="Aimee Treanor" userId="7aeb6b0f3aa8da8b" providerId="LiveId" clId="{4010FE6E-68BF-417E-8B08-18F8A7A380B3}" dt="2023-11-04T17:18:34.325" v="52" actId="26606"/>
          <ac:picMkLst>
            <pc:docMk/>
            <pc:sldMk cId="0" sldId="256"/>
            <ac:picMk id="18445" creationId="{8FE432A4-516B-CAC7-2FA1-182DC6561B15}"/>
          </ac:picMkLst>
        </pc:picChg>
        <pc:picChg chg="add del">
          <ac:chgData name="Aimee Treanor" userId="7aeb6b0f3aa8da8b" providerId="LiveId" clId="{4010FE6E-68BF-417E-8B08-18F8A7A380B3}" dt="2023-11-04T17:18:51.038" v="54" actId="26606"/>
          <ac:picMkLst>
            <pc:docMk/>
            <pc:sldMk cId="0" sldId="256"/>
            <ac:picMk id="18448" creationId="{6673F56B-7643-6FD1-3AE6-515D75CCC180}"/>
          </ac:picMkLst>
        </pc:picChg>
        <pc:picChg chg="add del">
          <ac:chgData name="Aimee Treanor" userId="7aeb6b0f3aa8da8b" providerId="LiveId" clId="{4010FE6E-68BF-417E-8B08-18F8A7A380B3}" dt="2023-11-04T18:10:55.786" v="139" actId="478"/>
          <ac:picMkLst>
            <pc:docMk/>
            <pc:sldMk cId="0" sldId="256"/>
            <ac:picMk id="18451" creationId="{8E1B5FA4-78E0-227E-4D84-FBDF24CB2552}"/>
          </ac:picMkLst>
        </pc:picChg>
        <pc:picChg chg="add">
          <ac:chgData name="Aimee Treanor" userId="7aeb6b0f3aa8da8b" providerId="LiveId" clId="{4010FE6E-68BF-417E-8B08-18F8A7A380B3}" dt="2023-11-04T18:13:51.727" v="146" actId="26606"/>
          <ac:picMkLst>
            <pc:docMk/>
            <pc:sldMk cId="0" sldId="256"/>
            <ac:picMk id="18470" creationId="{4D3CD58A-BA02-9D95-12CC-031D9C71CB19}"/>
          </ac:picMkLst>
        </pc:picChg>
      </pc:sldChg>
      <pc:sldChg chg="addSp modSp mod setBg">
        <pc:chgData name="Aimee Treanor" userId="7aeb6b0f3aa8da8b" providerId="LiveId" clId="{4010FE6E-68BF-417E-8B08-18F8A7A380B3}" dt="2023-11-04T17:19:20.966" v="59" actId="1076"/>
        <pc:sldMkLst>
          <pc:docMk/>
          <pc:sldMk cId="0" sldId="257"/>
        </pc:sldMkLst>
        <pc:spChg chg="add">
          <ac:chgData name="Aimee Treanor" userId="7aeb6b0f3aa8da8b" providerId="LiveId" clId="{4010FE6E-68BF-417E-8B08-18F8A7A380B3}" dt="2023-11-04T17:19:11.263" v="58" actId="26606"/>
          <ac:spMkLst>
            <pc:docMk/>
            <pc:sldMk cId="0" sldId="257"/>
            <ac:spMk id="19463" creationId="{9C6777B5-64F4-4200-B099-34168B69FE53}"/>
          </ac:spMkLst>
        </pc:spChg>
        <pc:grpChg chg="add">
          <ac:chgData name="Aimee Treanor" userId="7aeb6b0f3aa8da8b" providerId="LiveId" clId="{4010FE6E-68BF-417E-8B08-18F8A7A380B3}" dt="2023-11-04T17:19:11.263" v="58" actId="26606"/>
          <ac:grpSpMkLst>
            <pc:docMk/>
            <pc:sldMk cId="0" sldId="257"/>
            <ac:grpSpMk id="19465" creationId="{4252769E-B9F0-4068-A645-5BBEF16E9C28}"/>
          </ac:grpSpMkLst>
        </pc:grpChg>
        <pc:picChg chg="mod">
          <ac:chgData name="Aimee Treanor" userId="7aeb6b0f3aa8da8b" providerId="LiveId" clId="{4010FE6E-68BF-417E-8B08-18F8A7A380B3}" dt="2023-11-04T17:19:20.966" v="59" actId="1076"/>
          <ac:picMkLst>
            <pc:docMk/>
            <pc:sldMk cId="0" sldId="257"/>
            <ac:picMk id="19458" creationId="{00164867-5CEE-0EB8-0FA4-AA9802DE9949}"/>
          </ac:picMkLst>
        </pc:picChg>
      </pc:sldChg>
      <pc:sldChg chg="addSp delSp modSp mod setBg">
        <pc:chgData name="Aimee Treanor" userId="7aeb6b0f3aa8da8b" providerId="LiveId" clId="{4010FE6E-68BF-417E-8B08-18F8A7A380B3}" dt="2023-11-04T18:15:06.237" v="151" actId="14100"/>
        <pc:sldMkLst>
          <pc:docMk/>
          <pc:sldMk cId="0" sldId="258"/>
        </pc:sldMkLst>
        <pc:spChg chg="mod">
          <ac:chgData name="Aimee Treanor" userId="7aeb6b0f3aa8da8b" providerId="LiveId" clId="{4010FE6E-68BF-417E-8B08-18F8A7A380B3}" dt="2023-11-04T18:15:06.237" v="151" actId="14100"/>
          <ac:spMkLst>
            <pc:docMk/>
            <pc:sldMk cId="0" sldId="258"/>
            <ac:spMk id="5123" creationId="{61EDCFF6-5853-4A24-F26E-77C59A15419A}"/>
          </ac:spMkLst>
        </pc:spChg>
        <pc:spChg chg="mod">
          <ac:chgData name="Aimee Treanor" userId="7aeb6b0f3aa8da8b" providerId="LiveId" clId="{4010FE6E-68BF-417E-8B08-18F8A7A380B3}" dt="2023-11-04T18:14:53.624" v="150" actId="26606"/>
          <ac:spMkLst>
            <pc:docMk/>
            <pc:sldMk cId="0" sldId="258"/>
            <ac:spMk id="20482" creationId="{1D66C23C-8BB0-AC09-4F25-6D0513159997}"/>
          </ac:spMkLst>
        </pc:spChg>
        <pc:spChg chg="add del">
          <ac:chgData name="Aimee Treanor" userId="7aeb6b0f3aa8da8b" providerId="LiveId" clId="{4010FE6E-68BF-417E-8B08-18F8A7A380B3}" dt="2023-11-04T18:14:53.624" v="150" actId="26606"/>
          <ac:spMkLst>
            <pc:docMk/>
            <pc:sldMk cId="0" sldId="258"/>
            <ac:spMk id="20488" creationId="{325166D1-1B21-4128-AC42-61745528E4D6}"/>
          </ac:spMkLst>
        </pc:spChg>
        <pc:spChg chg="add">
          <ac:chgData name="Aimee Treanor" userId="7aeb6b0f3aa8da8b" providerId="LiveId" clId="{4010FE6E-68BF-417E-8B08-18F8A7A380B3}" dt="2023-11-04T18:14:53.624" v="150" actId="26606"/>
          <ac:spMkLst>
            <pc:docMk/>
            <pc:sldMk cId="0" sldId="258"/>
            <ac:spMk id="20497" creationId="{201CC55D-ED54-4C5C-95E6-10947BD1103B}"/>
          </ac:spMkLst>
        </pc:spChg>
        <pc:spChg chg="add">
          <ac:chgData name="Aimee Treanor" userId="7aeb6b0f3aa8da8b" providerId="LiveId" clId="{4010FE6E-68BF-417E-8B08-18F8A7A380B3}" dt="2023-11-04T18:14:53.624" v="150" actId="26606"/>
          <ac:spMkLst>
            <pc:docMk/>
            <pc:sldMk cId="0" sldId="258"/>
            <ac:spMk id="20503" creationId="{3873B707-463F-40B0-8227-E8CC6C67EB25}"/>
          </ac:spMkLst>
        </pc:spChg>
        <pc:spChg chg="add">
          <ac:chgData name="Aimee Treanor" userId="7aeb6b0f3aa8da8b" providerId="LiveId" clId="{4010FE6E-68BF-417E-8B08-18F8A7A380B3}" dt="2023-11-04T18:14:53.624" v="150" actId="26606"/>
          <ac:spMkLst>
            <pc:docMk/>
            <pc:sldMk cId="0" sldId="258"/>
            <ac:spMk id="20505" creationId="{C13237C8-E62C-4F0D-A318-BD6FB6C2D138}"/>
          </ac:spMkLst>
        </pc:spChg>
        <pc:spChg chg="add">
          <ac:chgData name="Aimee Treanor" userId="7aeb6b0f3aa8da8b" providerId="LiveId" clId="{4010FE6E-68BF-417E-8B08-18F8A7A380B3}" dt="2023-11-04T18:14:53.624" v="150" actId="26606"/>
          <ac:spMkLst>
            <pc:docMk/>
            <pc:sldMk cId="0" sldId="258"/>
            <ac:spMk id="20507" creationId="{19C9EAEA-39D0-4B0E-A0EB-51E7B26740B1}"/>
          </ac:spMkLst>
        </pc:spChg>
        <pc:grpChg chg="add del">
          <ac:chgData name="Aimee Treanor" userId="7aeb6b0f3aa8da8b" providerId="LiveId" clId="{4010FE6E-68BF-417E-8B08-18F8A7A380B3}" dt="2023-11-04T18:14:53.624" v="150" actId="26606"/>
          <ac:grpSpMkLst>
            <pc:docMk/>
            <pc:sldMk cId="0" sldId="258"/>
            <ac:grpSpMk id="20490" creationId="{E6517BAC-C80F-4065-90D8-703493E0B353}"/>
          </ac:grpSpMkLst>
        </pc:grpChg>
        <pc:grpChg chg="add">
          <ac:chgData name="Aimee Treanor" userId="7aeb6b0f3aa8da8b" providerId="LiveId" clId="{4010FE6E-68BF-417E-8B08-18F8A7A380B3}" dt="2023-11-04T18:14:53.624" v="150" actId="26606"/>
          <ac:grpSpMkLst>
            <pc:docMk/>
            <pc:sldMk cId="0" sldId="258"/>
            <ac:grpSpMk id="20499" creationId="{1DE889C7-FAD6-4397-98E2-05D503484459}"/>
          </ac:grpSpMkLst>
        </pc:grpChg>
        <pc:picChg chg="add del">
          <ac:chgData name="Aimee Treanor" userId="7aeb6b0f3aa8da8b" providerId="LiveId" clId="{4010FE6E-68BF-417E-8B08-18F8A7A380B3}" dt="2023-11-04T18:14:29.998" v="148" actId="478"/>
          <ac:picMkLst>
            <pc:docMk/>
            <pc:sldMk cId="0" sldId="258"/>
            <ac:picMk id="5122" creationId="{F1E5999F-3CFB-19DE-BD08-7A665E2138CB}"/>
          </ac:picMkLst>
        </pc:picChg>
        <pc:picChg chg="add mod">
          <ac:chgData name="Aimee Treanor" userId="7aeb6b0f3aa8da8b" providerId="LiveId" clId="{4010FE6E-68BF-417E-8B08-18F8A7A380B3}" dt="2023-11-04T18:14:53.624" v="150" actId="26606"/>
          <ac:picMkLst>
            <pc:docMk/>
            <pc:sldMk cId="0" sldId="258"/>
            <ac:picMk id="5124" creationId="{4EE015D9-6B2D-CF9B-373B-202DCF107B7C}"/>
          </ac:picMkLst>
        </pc:picChg>
        <pc:picChg chg="add del">
          <ac:chgData name="Aimee Treanor" userId="7aeb6b0f3aa8da8b" providerId="LiveId" clId="{4010FE6E-68BF-417E-8B08-18F8A7A380B3}" dt="2023-11-04T18:14:29.998" v="148" actId="478"/>
          <ac:picMkLst>
            <pc:docMk/>
            <pc:sldMk cId="0" sldId="258"/>
            <ac:picMk id="20484" creationId="{C72443EC-274D-08F2-7867-6ED4F5DC8B26}"/>
          </ac:picMkLst>
        </pc:picChg>
      </pc:sldChg>
      <pc:sldChg chg="addSp modSp mod setBg">
        <pc:chgData name="Aimee Treanor" userId="7aeb6b0f3aa8da8b" providerId="LiveId" clId="{4010FE6E-68BF-417E-8B08-18F8A7A380B3}" dt="2023-11-04T17:20:49.084" v="61" actId="26606"/>
        <pc:sldMkLst>
          <pc:docMk/>
          <pc:sldMk cId="0" sldId="259"/>
        </pc:sldMkLst>
        <pc:spChg chg="mod">
          <ac:chgData name="Aimee Treanor" userId="7aeb6b0f3aa8da8b" providerId="LiveId" clId="{4010FE6E-68BF-417E-8B08-18F8A7A380B3}" dt="2023-11-04T17:20:49.084" v="61" actId="26606"/>
          <ac:spMkLst>
            <pc:docMk/>
            <pc:sldMk cId="0" sldId="259"/>
            <ac:spMk id="6147" creationId="{4180EB3D-4249-901E-4B7D-413F4F89849D}"/>
          </ac:spMkLst>
        </pc:spChg>
        <pc:spChg chg="mod">
          <ac:chgData name="Aimee Treanor" userId="7aeb6b0f3aa8da8b" providerId="LiveId" clId="{4010FE6E-68BF-417E-8B08-18F8A7A380B3}" dt="2023-11-04T17:20:49.084" v="61" actId="26606"/>
          <ac:spMkLst>
            <pc:docMk/>
            <pc:sldMk cId="0" sldId="259"/>
            <ac:spMk id="21506" creationId="{65000D7C-C325-9A25-E120-8673757F5D81}"/>
          </ac:spMkLst>
        </pc:spChg>
        <pc:spChg chg="add">
          <ac:chgData name="Aimee Treanor" userId="7aeb6b0f3aa8da8b" providerId="LiveId" clId="{4010FE6E-68BF-417E-8B08-18F8A7A380B3}" dt="2023-11-04T17:20:49.084" v="61" actId="26606"/>
          <ac:spMkLst>
            <pc:docMk/>
            <pc:sldMk cId="0" sldId="259"/>
            <ac:spMk id="21511" creationId="{907EF6B7-1338-4443-8C46-6A318D952DFD}"/>
          </ac:spMkLst>
        </pc:spChg>
        <pc:spChg chg="add">
          <ac:chgData name="Aimee Treanor" userId="7aeb6b0f3aa8da8b" providerId="LiveId" clId="{4010FE6E-68BF-417E-8B08-18F8A7A380B3}" dt="2023-11-04T17:20:49.084" v="61" actId="26606"/>
          <ac:spMkLst>
            <pc:docMk/>
            <pc:sldMk cId="0" sldId="259"/>
            <ac:spMk id="21513" creationId="{DAAE4CDD-124C-4DCF-9584-B6033B545DD5}"/>
          </ac:spMkLst>
        </pc:spChg>
        <pc:spChg chg="add">
          <ac:chgData name="Aimee Treanor" userId="7aeb6b0f3aa8da8b" providerId="LiveId" clId="{4010FE6E-68BF-417E-8B08-18F8A7A380B3}" dt="2023-11-04T17:20:49.084" v="61" actId="26606"/>
          <ac:spMkLst>
            <pc:docMk/>
            <pc:sldMk cId="0" sldId="259"/>
            <ac:spMk id="21515" creationId="{081E4A58-353D-44AE-B2FC-2A74E2E400F7}"/>
          </ac:spMkLst>
        </pc:spChg>
      </pc:sldChg>
      <pc:sldChg chg="addSp delSp modSp mod setBg">
        <pc:chgData name="Aimee Treanor" userId="7aeb6b0f3aa8da8b" providerId="LiveId" clId="{4010FE6E-68BF-417E-8B08-18F8A7A380B3}" dt="2023-11-04T17:24:52.675" v="71" actId="26606"/>
        <pc:sldMkLst>
          <pc:docMk/>
          <pc:sldMk cId="0" sldId="260"/>
        </pc:sldMkLst>
        <pc:spChg chg="del mod">
          <ac:chgData name="Aimee Treanor" userId="7aeb6b0f3aa8da8b" providerId="LiveId" clId="{4010FE6E-68BF-417E-8B08-18F8A7A380B3}" dt="2023-11-04T17:24:52.675" v="71" actId="26606"/>
          <ac:spMkLst>
            <pc:docMk/>
            <pc:sldMk cId="0" sldId="260"/>
            <ac:spMk id="7171" creationId="{55D90F8B-EC03-8DF1-A735-C2A70730E9C8}"/>
          </ac:spMkLst>
        </pc:spChg>
        <pc:spChg chg="mod">
          <ac:chgData name="Aimee Treanor" userId="7aeb6b0f3aa8da8b" providerId="LiveId" clId="{4010FE6E-68BF-417E-8B08-18F8A7A380B3}" dt="2023-11-04T17:24:52.675" v="71" actId="26606"/>
          <ac:spMkLst>
            <pc:docMk/>
            <pc:sldMk cId="0" sldId="260"/>
            <ac:spMk id="23554" creationId="{DE93F83D-B597-3B0B-BD21-187EBAE469E6}"/>
          </ac:spMkLst>
        </pc:spChg>
        <pc:spChg chg="add">
          <ac:chgData name="Aimee Treanor" userId="7aeb6b0f3aa8da8b" providerId="LiveId" clId="{4010FE6E-68BF-417E-8B08-18F8A7A380B3}" dt="2023-11-04T17:24:52.675" v="71" actId="26606"/>
          <ac:spMkLst>
            <pc:docMk/>
            <pc:sldMk cId="0" sldId="260"/>
            <ac:spMk id="23560" creationId="{BACC6370-2D7E-4714-9D71-7542949D7D5D}"/>
          </ac:spMkLst>
        </pc:spChg>
        <pc:spChg chg="add">
          <ac:chgData name="Aimee Treanor" userId="7aeb6b0f3aa8da8b" providerId="LiveId" clId="{4010FE6E-68BF-417E-8B08-18F8A7A380B3}" dt="2023-11-04T17:24:52.675" v="71" actId="26606"/>
          <ac:spMkLst>
            <pc:docMk/>
            <pc:sldMk cId="0" sldId="260"/>
            <ac:spMk id="23562" creationId="{F68B3F68-107C-434F-AA38-110D5EA91B85}"/>
          </ac:spMkLst>
        </pc:spChg>
        <pc:spChg chg="add">
          <ac:chgData name="Aimee Treanor" userId="7aeb6b0f3aa8da8b" providerId="LiveId" clId="{4010FE6E-68BF-417E-8B08-18F8A7A380B3}" dt="2023-11-04T17:24:52.675" v="71" actId="26606"/>
          <ac:spMkLst>
            <pc:docMk/>
            <pc:sldMk cId="0" sldId="260"/>
            <ac:spMk id="23564" creationId="{AAD0DBB9-1A4B-4391-81D4-CB19F9AB918A}"/>
          </ac:spMkLst>
        </pc:spChg>
        <pc:spChg chg="add">
          <ac:chgData name="Aimee Treanor" userId="7aeb6b0f3aa8da8b" providerId="LiveId" clId="{4010FE6E-68BF-417E-8B08-18F8A7A380B3}" dt="2023-11-04T17:24:52.675" v="71" actId="26606"/>
          <ac:spMkLst>
            <pc:docMk/>
            <pc:sldMk cId="0" sldId="260"/>
            <ac:spMk id="23566" creationId="{063BBA22-50EA-4C4D-BE05-F1CE4E63AA56}"/>
          </ac:spMkLst>
        </pc:spChg>
        <pc:graphicFrameChg chg="add">
          <ac:chgData name="Aimee Treanor" userId="7aeb6b0f3aa8da8b" providerId="LiveId" clId="{4010FE6E-68BF-417E-8B08-18F8A7A380B3}" dt="2023-11-04T17:24:52.675" v="71" actId="26606"/>
          <ac:graphicFrameMkLst>
            <pc:docMk/>
            <pc:sldMk cId="0" sldId="260"/>
            <ac:graphicFrameMk id="23556" creationId="{4445C639-E895-7D4F-71D7-B7C6F6D3CC45}"/>
          </ac:graphicFrameMkLst>
        </pc:graphicFrameChg>
      </pc:sldChg>
      <pc:sldChg chg="addSp delSp modSp mod setBg">
        <pc:chgData name="Aimee Treanor" userId="7aeb6b0f3aa8da8b" providerId="LiveId" clId="{4010FE6E-68BF-417E-8B08-18F8A7A380B3}" dt="2023-11-04T17:25:46.970" v="74" actId="26606"/>
        <pc:sldMkLst>
          <pc:docMk/>
          <pc:sldMk cId="0" sldId="261"/>
        </pc:sldMkLst>
        <pc:spChg chg="add del mod">
          <ac:chgData name="Aimee Treanor" userId="7aeb6b0f3aa8da8b" providerId="LiveId" clId="{4010FE6E-68BF-417E-8B08-18F8A7A380B3}" dt="2023-11-04T17:25:46.970" v="74" actId="26606"/>
          <ac:spMkLst>
            <pc:docMk/>
            <pc:sldMk cId="0" sldId="261"/>
            <ac:spMk id="8195" creationId="{214056F5-4379-727A-7683-CFFACA733157}"/>
          </ac:spMkLst>
        </pc:spChg>
        <pc:spChg chg="mod">
          <ac:chgData name="Aimee Treanor" userId="7aeb6b0f3aa8da8b" providerId="LiveId" clId="{4010FE6E-68BF-417E-8B08-18F8A7A380B3}" dt="2023-11-04T17:25:46.970" v="74" actId="26606"/>
          <ac:spMkLst>
            <pc:docMk/>
            <pc:sldMk cId="0" sldId="261"/>
            <ac:spMk id="24578" creationId="{0A957978-D899-A5EE-1172-B5288C935CEF}"/>
          </ac:spMkLst>
        </pc:spChg>
        <pc:spChg chg="add del">
          <ac:chgData name="Aimee Treanor" userId="7aeb6b0f3aa8da8b" providerId="LiveId" clId="{4010FE6E-68BF-417E-8B08-18F8A7A380B3}" dt="2023-11-04T17:25:46.936" v="73" actId="26606"/>
          <ac:spMkLst>
            <pc:docMk/>
            <pc:sldMk cId="0" sldId="261"/>
            <ac:spMk id="24584" creationId="{BACC6370-2D7E-4714-9D71-7542949D7D5D}"/>
          </ac:spMkLst>
        </pc:spChg>
        <pc:spChg chg="add del">
          <ac:chgData name="Aimee Treanor" userId="7aeb6b0f3aa8da8b" providerId="LiveId" clId="{4010FE6E-68BF-417E-8B08-18F8A7A380B3}" dt="2023-11-04T17:25:46.936" v="73" actId="26606"/>
          <ac:spMkLst>
            <pc:docMk/>
            <pc:sldMk cId="0" sldId="261"/>
            <ac:spMk id="24586" creationId="{F68B3F68-107C-434F-AA38-110D5EA91B85}"/>
          </ac:spMkLst>
        </pc:spChg>
        <pc:spChg chg="add del">
          <ac:chgData name="Aimee Treanor" userId="7aeb6b0f3aa8da8b" providerId="LiveId" clId="{4010FE6E-68BF-417E-8B08-18F8A7A380B3}" dt="2023-11-04T17:25:46.936" v="73" actId="26606"/>
          <ac:spMkLst>
            <pc:docMk/>
            <pc:sldMk cId="0" sldId="261"/>
            <ac:spMk id="24588" creationId="{AAD0DBB9-1A4B-4391-81D4-CB19F9AB918A}"/>
          </ac:spMkLst>
        </pc:spChg>
        <pc:spChg chg="add del">
          <ac:chgData name="Aimee Treanor" userId="7aeb6b0f3aa8da8b" providerId="LiveId" clId="{4010FE6E-68BF-417E-8B08-18F8A7A380B3}" dt="2023-11-04T17:25:46.936" v="73" actId="26606"/>
          <ac:spMkLst>
            <pc:docMk/>
            <pc:sldMk cId="0" sldId="261"/>
            <ac:spMk id="24590" creationId="{063BBA22-50EA-4C4D-BE05-F1CE4E63AA56}"/>
          </ac:spMkLst>
        </pc:spChg>
        <pc:spChg chg="add">
          <ac:chgData name="Aimee Treanor" userId="7aeb6b0f3aa8da8b" providerId="LiveId" clId="{4010FE6E-68BF-417E-8B08-18F8A7A380B3}" dt="2023-11-04T17:25:46.970" v="74" actId="26606"/>
          <ac:spMkLst>
            <pc:docMk/>
            <pc:sldMk cId="0" sldId="261"/>
            <ac:spMk id="24592" creationId="{BACC6370-2D7E-4714-9D71-7542949D7D5D}"/>
          </ac:spMkLst>
        </pc:spChg>
        <pc:spChg chg="add">
          <ac:chgData name="Aimee Treanor" userId="7aeb6b0f3aa8da8b" providerId="LiveId" clId="{4010FE6E-68BF-417E-8B08-18F8A7A380B3}" dt="2023-11-04T17:25:46.970" v="74" actId="26606"/>
          <ac:spMkLst>
            <pc:docMk/>
            <pc:sldMk cId="0" sldId="261"/>
            <ac:spMk id="24593" creationId="{F68B3F68-107C-434F-AA38-110D5EA91B85}"/>
          </ac:spMkLst>
        </pc:spChg>
        <pc:spChg chg="add">
          <ac:chgData name="Aimee Treanor" userId="7aeb6b0f3aa8da8b" providerId="LiveId" clId="{4010FE6E-68BF-417E-8B08-18F8A7A380B3}" dt="2023-11-04T17:25:46.970" v="74" actId="26606"/>
          <ac:spMkLst>
            <pc:docMk/>
            <pc:sldMk cId="0" sldId="261"/>
            <ac:spMk id="24594" creationId="{AAD0DBB9-1A4B-4391-81D4-CB19F9AB918A}"/>
          </ac:spMkLst>
        </pc:spChg>
        <pc:spChg chg="add">
          <ac:chgData name="Aimee Treanor" userId="7aeb6b0f3aa8da8b" providerId="LiveId" clId="{4010FE6E-68BF-417E-8B08-18F8A7A380B3}" dt="2023-11-04T17:25:46.970" v="74" actId="26606"/>
          <ac:spMkLst>
            <pc:docMk/>
            <pc:sldMk cId="0" sldId="261"/>
            <ac:spMk id="24595" creationId="{063BBA22-50EA-4C4D-BE05-F1CE4E63AA56}"/>
          </ac:spMkLst>
        </pc:spChg>
        <pc:graphicFrameChg chg="add del">
          <ac:chgData name="Aimee Treanor" userId="7aeb6b0f3aa8da8b" providerId="LiveId" clId="{4010FE6E-68BF-417E-8B08-18F8A7A380B3}" dt="2023-11-04T17:25:46.936" v="73" actId="26606"/>
          <ac:graphicFrameMkLst>
            <pc:docMk/>
            <pc:sldMk cId="0" sldId="261"/>
            <ac:graphicFrameMk id="24580" creationId="{FB56D43F-4654-9C26-63BF-BA8D5352E7AF}"/>
          </ac:graphicFrameMkLst>
        </pc:graphicFrameChg>
        <pc:graphicFrameChg chg="add">
          <ac:chgData name="Aimee Treanor" userId="7aeb6b0f3aa8da8b" providerId="LiveId" clId="{4010FE6E-68BF-417E-8B08-18F8A7A380B3}" dt="2023-11-04T17:25:46.970" v="74" actId="26606"/>
          <ac:graphicFrameMkLst>
            <pc:docMk/>
            <pc:sldMk cId="0" sldId="261"/>
            <ac:graphicFrameMk id="24596" creationId="{6FAD80FC-971F-E0CF-6CDC-2DB845920EEE}"/>
          </ac:graphicFrameMkLst>
        </pc:graphicFrameChg>
      </pc:sldChg>
      <pc:sldChg chg="addSp delSp mod setBg">
        <pc:chgData name="Aimee Treanor" userId="7aeb6b0f3aa8da8b" providerId="LiveId" clId="{4010FE6E-68BF-417E-8B08-18F8A7A380B3}" dt="2023-11-04T18:18:59.985" v="155" actId="26606"/>
        <pc:sldMkLst>
          <pc:docMk/>
          <pc:sldMk cId="0" sldId="262"/>
        </pc:sldMkLst>
        <pc:spChg chg="add del">
          <ac:chgData name="Aimee Treanor" userId="7aeb6b0f3aa8da8b" providerId="LiveId" clId="{4010FE6E-68BF-417E-8B08-18F8A7A380B3}" dt="2023-11-04T18:18:59.985" v="155" actId="26606"/>
          <ac:spMkLst>
            <pc:docMk/>
            <pc:sldMk cId="0" sldId="262"/>
            <ac:spMk id="26631" creationId="{AB8C311F-7253-4AED-9701-7FC0708C41C7}"/>
          </ac:spMkLst>
        </pc:spChg>
        <pc:spChg chg="add del">
          <ac:chgData name="Aimee Treanor" userId="7aeb6b0f3aa8da8b" providerId="LiveId" clId="{4010FE6E-68BF-417E-8B08-18F8A7A380B3}" dt="2023-11-04T18:18:59.985" v="155" actId="26606"/>
          <ac:spMkLst>
            <pc:docMk/>
            <pc:sldMk cId="0" sldId="262"/>
            <ac:spMk id="26633" creationId="{FD073016-B734-483B-8953-5BADEE145112}"/>
          </ac:spMkLst>
        </pc:spChg>
        <pc:spChg chg="add del">
          <ac:chgData name="Aimee Treanor" userId="7aeb6b0f3aa8da8b" providerId="LiveId" clId="{4010FE6E-68BF-417E-8B08-18F8A7A380B3}" dt="2023-11-04T18:18:59.985" v="155" actId="26606"/>
          <ac:spMkLst>
            <pc:docMk/>
            <pc:sldMk cId="0" sldId="262"/>
            <ac:spMk id="26635" creationId="{90A7EAB6-59D3-4325-8DE6-E0CA4009CE53}"/>
          </ac:spMkLst>
        </pc:spChg>
        <pc:spChg chg="add del">
          <ac:chgData name="Aimee Treanor" userId="7aeb6b0f3aa8da8b" providerId="LiveId" clId="{4010FE6E-68BF-417E-8B08-18F8A7A380B3}" dt="2023-11-04T18:18:59.985" v="155" actId="26606"/>
          <ac:spMkLst>
            <pc:docMk/>
            <pc:sldMk cId="0" sldId="262"/>
            <ac:spMk id="26637" creationId="{A8D57A06-A426-446D-B02C-A2DC6B62E45E}"/>
          </ac:spMkLst>
        </pc:spChg>
        <pc:spChg chg="add">
          <ac:chgData name="Aimee Treanor" userId="7aeb6b0f3aa8da8b" providerId="LiveId" clId="{4010FE6E-68BF-417E-8B08-18F8A7A380B3}" dt="2023-11-04T18:18:59.985" v="155" actId="26606"/>
          <ac:spMkLst>
            <pc:docMk/>
            <pc:sldMk cId="0" sldId="262"/>
            <ac:spMk id="26642" creationId="{0D1D8088-559A-46A5-A801-CDF0B9476BED}"/>
          </ac:spMkLst>
        </pc:spChg>
        <pc:spChg chg="add">
          <ac:chgData name="Aimee Treanor" userId="7aeb6b0f3aa8da8b" providerId="LiveId" clId="{4010FE6E-68BF-417E-8B08-18F8A7A380B3}" dt="2023-11-04T18:18:59.985" v="155" actId="26606"/>
          <ac:spMkLst>
            <pc:docMk/>
            <pc:sldMk cId="0" sldId="262"/>
            <ac:spMk id="26648" creationId="{3776B14B-F2F4-4825-8DA8-8C7A0F2B3960}"/>
          </ac:spMkLst>
        </pc:spChg>
        <pc:grpChg chg="add">
          <ac:chgData name="Aimee Treanor" userId="7aeb6b0f3aa8da8b" providerId="LiveId" clId="{4010FE6E-68BF-417E-8B08-18F8A7A380B3}" dt="2023-11-04T18:18:59.985" v="155" actId="26606"/>
          <ac:grpSpMkLst>
            <pc:docMk/>
            <pc:sldMk cId="0" sldId="262"/>
            <ac:grpSpMk id="26644" creationId="{83E2E96F-17F7-4C8C-BDF1-6BB90A0C1D7F}"/>
          </ac:grpSpMkLst>
        </pc:grpChg>
      </pc:sldChg>
      <pc:sldChg chg="addSp delSp modSp del mod setBg">
        <pc:chgData name="Aimee Treanor" userId="7aeb6b0f3aa8da8b" providerId="LiveId" clId="{4010FE6E-68BF-417E-8B08-18F8A7A380B3}" dt="2023-11-04T19:09:22.240" v="494" actId="47"/>
        <pc:sldMkLst>
          <pc:docMk/>
          <pc:sldMk cId="0" sldId="263"/>
        </pc:sldMkLst>
        <pc:spChg chg="mod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18" creationId="{8BD47A79-8424-9768-35D9-11665CCEB991}"/>
          </ac:spMkLst>
        </pc:spChg>
        <pc:spChg chg="mod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19" creationId="{EA3428EC-59EB-AF35-0C71-32304771A1C0}"/>
          </ac:spMkLst>
        </pc:spChg>
        <pc:spChg chg="mod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20" creationId="{988405F6-E8B8-AE12-0CDA-E5A34C4E13BD}"/>
          </ac:spMkLst>
        </pc:spChg>
        <pc:spChg chg="add del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25" creationId="{9F7D788E-2C1B-4EF4-8719-12613771FF98}"/>
          </ac:spMkLst>
        </pc:spChg>
        <pc:spChg chg="add del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27" creationId="{7C54E824-C0F4-480B-BC88-689F50C45FBD}"/>
          </ac:spMkLst>
        </pc:spChg>
        <pc:spChg chg="add del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29" creationId="{58DEA6A1-FC5C-4E6E-BBBF-7E472949B394}"/>
          </ac:spMkLst>
        </pc:spChg>
        <pc:spChg chg="add del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31" creationId="{96AAAC3B-1954-46B7-BBAC-27DFF5B5295F}"/>
          </ac:spMkLst>
        </pc:spChg>
        <pc:spChg chg="add del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33" creationId="{A5AD6500-BB62-4AAC-9D2F-C10DDC90CBB1}"/>
          </ac:spMkLst>
        </pc:spChg>
        <pc:spChg chg="add del">
          <ac:chgData name="Aimee Treanor" userId="7aeb6b0f3aa8da8b" providerId="LiveId" clId="{4010FE6E-68BF-417E-8B08-18F8A7A380B3}" dt="2023-11-04T17:28:21.447" v="80" actId="26606"/>
          <ac:spMkLst>
            <pc:docMk/>
            <pc:sldMk cId="0" sldId="263"/>
            <ac:spMk id="9238" creationId="{4C608BEB-860E-4094-8511-78603564A75E}"/>
          </ac:spMkLst>
        </pc:spChg>
        <pc:spChg chg="add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42" creationId="{4C5D6221-DA7B-4611-AA26-7D8E349FDE96}"/>
          </ac:spMkLst>
        </pc:spChg>
        <pc:spChg chg="add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43" creationId="{E35A04CF-97D4-4FF7-B359-C546B1F62E54}"/>
          </ac:spMkLst>
        </pc:spChg>
        <pc:spChg chg="add">
          <ac:chgData name="Aimee Treanor" userId="7aeb6b0f3aa8da8b" providerId="LiveId" clId="{4010FE6E-68BF-417E-8B08-18F8A7A380B3}" dt="2023-11-04T17:28:21.473" v="81" actId="26606"/>
          <ac:spMkLst>
            <pc:docMk/>
            <pc:sldMk cId="0" sldId="263"/>
            <ac:spMk id="9244" creationId="{1DE7243B-5109-444B-8FAF-7437C66BC0E9}"/>
          </ac:spMkLst>
        </pc:spChg>
        <pc:picChg chg="add mod">
          <ac:chgData name="Aimee Treanor" userId="7aeb6b0f3aa8da8b" providerId="LiveId" clId="{4010FE6E-68BF-417E-8B08-18F8A7A380B3}" dt="2023-11-04T18:19:25.142" v="157" actId="1076"/>
          <ac:picMkLst>
            <pc:docMk/>
            <pc:sldMk cId="0" sldId="263"/>
            <ac:picMk id="6146" creationId="{BDA39A1E-CC78-8CAB-4FBD-F34C1B0704A6}"/>
          </ac:picMkLst>
        </pc:picChg>
        <pc:cxnChg chg="add del">
          <ac:chgData name="Aimee Treanor" userId="7aeb6b0f3aa8da8b" providerId="LiveId" clId="{4010FE6E-68BF-417E-8B08-18F8A7A380B3}" dt="2023-11-04T17:28:21.447" v="80" actId="26606"/>
          <ac:cxnSpMkLst>
            <pc:docMk/>
            <pc:sldMk cId="0" sldId="263"/>
            <ac:cxnSpMk id="9240" creationId="{1F16A8D4-FE87-4604-88B2-394B5D1EB437}"/>
          </ac:cxnSpMkLst>
        </pc:cxnChg>
      </pc:sldChg>
      <pc:sldChg chg="addSp modSp mod setBg">
        <pc:chgData name="Aimee Treanor" userId="7aeb6b0f3aa8da8b" providerId="LiveId" clId="{4010FE6E-68BF-417E-8B08-18F8A7A380B3}" dt="2023-11-04T17:28:53.784" v="82" actId="26606"/>
        <pc:sldMkLst>
          <pc:docMk/>
          <pc:sldMk cId="0" sldId="264"/>
        </pc:sldMkLst>
        <pc:spChg chg="mod">
          <ac:chgData name="Aimee Treanor" userId="7aeb6b0f3aa8da8b" providerId="LiveId" clId="{4010FE6E-68BF-417E-8B08-18F8A7A380B3}" dt="2023-11-04T17:28:53.784" v="82" actId="26606"/>
          <ac:spMkLst>
            <pc:docMk/>
            <pc:sldMk cId="0" sldId="264"/>
            <ac:spMk id="10242" creationId="{6A9981C8-6655-9DA3-F8A0-DBEB0158AD26}"/>
          </ac:spMkLst>
        </pc:spChg>
        <pc:spChg chg="mod">
          <ac:chgData name="Aimee Treanor" userId="7aeb6b0f3aa8da8b" providerId="LiveId" clId="{4010FE6E-68BF-417E-8B08-18F8A7A380B3}" dt="2023-11-04T17:28:53.784" v="82" actId="26606"/>
          <ac:spMkLst>
            <pc:docMk/>
            <pc:sldMk cId="0" sldId="264"/>
            <ac:spMk id="10243" creationId="{69ADEC4E-CB52-4E86-48F6-5CB905A2A9AB}"/>
          </ac:spMkLst>
        </pc:spChg>
        <pc:spChg chg="add">
          <ac:chgData name="Aimee Treanor" userId="7aeb6b0f3aa8da8b" providerId="LiveId" clId="{4010FE6E-68BF-417E-8B08-18F8A7A380B3}" dt="2023-11-04T17:28:53.784" v="82" actId="26606"/>
          <ac:spMkLst>
            <pc:docMk/>
            <pc:sldMk cId="0" sldId="264"/>
            <ac:spMk id="10249" creationId="{8181FC64-B306-4821-98E2-780662EFC486}"/>
          </ac:spMkLst>
        </pc:spChg>
        <pc:spChg chg="add">
          <ac:chgData name="Aimee Treanor" userId="7aeb6b0f3aa8da8b" providerId="LiveId" clId="{4010FE6E-68BF-417E-8B08-18F8A7A380B3}" dt="2023-11-04T17:28:53.784" v="82" actId="26606"/>
          <ac:spMkLst>
            <pc:docMk/>
            <pc:sldMk cId="0" sldId="264"/>
            <ac:spMk id="10251" creationId="{5871FC61-DD4E-47D4-81FD-8A7E7D12B371}"/>
          </ac:spMkLst>
        </pc:spChg>
        <pc:spChg chg="add">
          <ac:chgData name="Aimee Treanor" userId="7aeb6b0f3aa8da8b" providerId="LiveId" clId="{4010FE6E-68BF-417E-8B08-18F8A7A380B3}" dt="2023-11-04T17:28:53.784" v="82" actId="26606"/>
          <ac:spMkLst>
            <pc:docMk/>
            <pc:sldMk cId="0" sldId="264"/>
            <ac:spMk id="10253" creationId="{F9EC3F91-A75C-4F74-867E-E4C28C13546B}"/>
          </ac:spMkLst>
        </pc:spChg>
        <pc:spChg chg="add">
          <ac:chgData name="Aimee Treanor" userId="7aeb6b0f3aa8da8b" providerId="LiveId" clId="{4010FE6E-68BF-417E-8B08-18F8A7A380B3}" dt="2023-11-04T17:28:53.784" v="82" actId="26606"/>
          <ac:spMkLst>
            <pc:docMk/>
            <pc:sldMk cId="0" sldId="264"/>
            <ac:spMk id="10255" creationId="{829A1E2C-5AC8-40FC-99E9-832069D39792}"/>
          </ac:spMkLst>
        </pc:spChg>
        <pc:picChg chg="add">
          <ac:chgData name="Aimee Treanor" userId="7aeb6b0f3aa8da8b" providerId="LiveId" clId="{4010FE6E-68BF-417E-8B08-18F8A7A380B3}" dt="2023-11-04T17:28:53.784" v="82" actId="26606"/>
          <ac:picMkLst>
            <pc:docMk/>
            <pc:sldMk cId="0" sldId="264"/>
            <ac:picMk id="10245" creationId="{E84A26BB-2067-25FE-1D7F-D8358AB34818}"/>
          </ac:picMkLst>
        </pc:picChg>
      </pc:sldChg>
      <pc:sldChg chg="addSp delSp modSp mod setBg">
        <pc:chgData name="Aimee Treanor" userId="7aeb6b0f3aa8da8b" providerId="LiveId" clId="{4010FE6E-68BF-417E-8B08-18F8A7A380B3}" dt="2023-11-04T18:02:09.576" v="121" actId="26606"/>
        <pc:sldMkLst>
          <pc:docMk/>
          <pc:sldMk cId="0" sldId="265"/>
        </pc:sldMkLst>
        <pc:spChg chg="add del mod">
          <ac:chgData name="Aimee Treanor" userId="7aeb6b0f3aa8da8b" providerId="LiveId" clId="{4010FE6E-68BF-417E-8B08-18F8A7A380B3}" dt="2023-11-04T17:59:43.712" v="114" actId="478"/>
          <ac:spMkLst>
            <pc:docMk/>
            <pc:sldMk cId="0" sldId="265"/>
            <ac:spMk id="2" creationId="{8D07A5B7-8D0E-5696-C45B-F32F2D49003F}"/>
          </ac:spMkLst>
        </pc:spChg>
        <pc:spChg chg="mod">
          <ac:chgData name="Aimee Treanor" userId="7aeb6b0f3aa8da8b" providerId="LiveId" clId="{4010FE6E-68BF-417E-8B08-18F8A7A380B3}" dt="2023-11-04T18:02:09.576" v="121" actId="26606"/>
          <ac:spMkLst>
            <pc:docMk/>
            <pc:sldMk cId="0" sldId="265"/>
            <ac:spMk id="11267" creationId="{8A00255F-38F6-A3F3-B794-84449AFF4761}"/>
          </ac:spMkLst>
        </pc:spChg>
        <pc:spChg chg="add del mod">
          <ac:chgData name="Aimee Treanor" userId="7aeb6b0f3aa8da8b" providerId="LiveId" clId="{4010FE6E-68BF-417E-8B08-18F8A7A380B3}" dt="2023-11-04T18:02:09.576" v="121" actId="26606"/>
          <ac:spMkLst>
            <pc:docMk/>
            <pc:sldMk cId="0" sldId="265"/>
            <ac:spMk id="30722" creationId="{10DF13F9-825C-C3C2-BD49-7EDC4D4DB1D6}"/>
          </ac:spMkLst>
        </pc:spChg>
        <pc:spChg chg="add">
          <ac:chgData name="Aimee Treanor" userId="7aeb6b0f3aa8da8b" providerId="LiveId" clId="{4010FE6E-68BF-417E-8B08-18F8A7A380B3}" dt="2023-11-04T18:02:09.576" v="121" actId="26606"/>
          <ac:spMkLst>
            <pc:docMk/>
            <pc:sldMk cId="0" sldId="265"/>
            <ac:spMk id="30727" creationId="{04812C46-200A-4DEB-A05E-3ED6C68C2387}"/>
          </ac:spMkLst>
        </pc:spChg>
        <pc:spChg chg="add">
          <ac:chgData name="Aimee Treanor" userId="7aeb6b0f3aa8da8b" providerId="LiveId" clId="{4010FE6E-68BF-417E-8B08-18F8A7A380B3}" dt="2023-11-04T18:02:09.576" v="121" actId="26606"/>
          <ac:spMkLst>
            <pc:docMk/>
            <pc:sldMk cId="0" sldId="265"/>
            <ac:spMk id="30729" creationId="{D1EA859B-E555-4109-94F3-6700E046E008}"/>
          </ac:spMkLst>
        </pc:spChg>
        <pc:picChg chg="add del mod">
          <ac:chgData name="Aimee Treanor" userId="7aeb6b0f3aa8da8b" providerId="LiveId" clId="{4010FE6E-68BF-417E-8B08-18F8A7A380B3}" dt="2023-11-04T17:59:49.910" v="117"/>
          <ac:picMkLst>
            <pc:docMk/>
            <pc:sldMk cId="0" sldId="265"/>
            <ac:picMk id="1026" creationId="{D7E9304C-687F-44C9-FCE8-D00B72FBA5C0}"/>
          </ac:picMkLst>
        </pc:picChg>
        <pc:picChg chg="add mod ord">
          <ac:chgData name="Aimee Treanor" userId="7aeb6b0f3aa8da8b" providerId="LiveId" clId="{4010FE6E-68BF-417E-8B08-18F8A7A380B3}" dt="2023-11-04T18:02:09.576" v="121" actId="26606"/>
          <ac:picMkLst>
            <pc:docMk/>
            <pc:sldMk cId="0" sldId="265"/>
            <ac:picMk id="1028" creationId="{62FF75A8-8649-87DE-66FB-11DF56E2C53F}"/>
          </ac:picMkLst>
        </pc:picChg>
      </pc:sldChg>
      <pc:sldChg chg="addSp delSp modSp mod setBg">
        <pc:chgData name="Aimee Treanor" userId="7aeb6b0f3aa8da8b" providerId="LiveId" clId="{4010FE6E-68BF-417E-8B08-18F8A7A380B3}" dt="2023-11-04T18:08:59.388" v="137"/>
        <pc:sldMkLst>
          <pc:docMk/>
          <pc:sldMk cId="0" sldId="266"/>
        </pc:sldMkLst>
        <pc:spChg chg="add del mod">
          <ac:chgData name="Aimee Treanor" userId="7aeb6b0f3aa8da8b" providerId="LiveId" clId="{4010FE6E-68BF-417E-8B08-18F8A7A380B3}" dt="2023-11-04T18:07:08.745" v="132" actId="478"/>
          <ac:spMkLst>
            <pc:docMk/>
            <pc:sldMk cId="0" sldId="266"/>
            <ac:spMk id="2" creationId="{A264B40C-9B53-AE34-F985-2A927817A383}"/>
          </ac:spMkLst>
        </pc:spChg>
        <pc:spChg chg="add del">
          <ac:chgData name="Aimee Treanor" userId="7aeb6b0f3aa8da8b" providerId="LiveId" clId="{4010FE6E-68BF-417E-8B08-18F8A7A380B3}" dt="2023-11-04T18:07:24.701" v="134" actId="478"/>
          <ac:spMkLst>
            <pc:docMk/>
            <pc:sldMk cId="0" sldId="266"/>
            <ac:spMk id="3" creationId="{5639EDE4-7BCA-4A15-ECD4-118D5E2F3DD5}"/>
          </ac:spMkLst>
        </pc:spChg>
        <pc:spChg chg="mod">
          <ac:chgData name="Aimee Treanor" userId="7aeb6b0f3aa8da8b" providerId="LiveId" clId="{4010FE6E-68BF-417E-8B08-18F8A7A380B3}" dt="2023-11-04T18:08:48.794" v="136" actId="26606"/>
          <ac:spMkLst>
            <pc:docMk/>
            <pc:sldMk cId="0" sldId="266"/>
            <ac:spMk id="31746" creationId="{AA51541C-2AAB-9AAB-D03F-FD5EE1ED9B64}"/>
          </ac:spMkLst>
        </pc:spChg>
        <pc:spChg chg="del mod">
          <ac:chgData name="Aimee Treanor" userId="7aeb6b0f3aa8da8b" providerId="LiveId" clId="{4010FE6E-68BF-417E-8B08-18F8A7A380B3}" dt="2023-11-04T18:03:01.320" v="122" actId="26606"/>
          <ac:spMkLst>
            <pc:docMk/>
            <pc:sldMk cId="0" sldId="266"/>
            <ac:spMk id="31747" creationId="{850D5606-C240-0F9E-675C-B496DE2B69AF}"/>
          </ac:spMkLst>
        </pc:spChg>
        <pc:spChg chg="add">
          <ac:chgData name="Aimee Treanor" userId="7aeb6b0f3aa8da8b" providerId="LiveId" clId="{4010FE6E-68BF-417E-8B08-18F8A7A380B3}" dt="2023-11-04T18:08:48.794" v="136" actId="26606"/>
          <ac:spMkLst>
            <pc:docMk/>
            <pc:sldMk cId="0" sldId="266"/>
            <ac:spMk id="31754" creationId="{F13C74B1-5B17-4795-BED0-7140497B445A}"/>
          </ac:spMkLst>
        </pc:spChg>
        <pc:spChg chg="add">
          <ac:chgData name="Aimee Treanor" userId="7aeb6b0f3aa8da8b" providerId="LiveId" clId="{4010FE6E-68BF-417E-8B08-18F8A7A380B3}" dt="2023-11-04T18:08:48.794" v="136" actId="26606"/>
          <ac:spMkLst>
            <pc:docMk/>
            <pc:sldMk cId="0" sldId="266"/>
            <ac:spMk id="31756" creationId="{D4974D33-8DC5-464E-8C6D-BE58F0669C17}"/>
          </ac:spMkLst>
        </pc:spChg>
        <pc:graphicFrameChg chg="add mod ord modGraphic">
          <ac:chgData name="Aimee Treanor" userId="7aeb6b0f3aa8da8b" providerId="LiveId" clId="{4010FE6E-68BF-417E-8B08-18F8A7A380B3}" dt="2023-11-04T18:08:59.388" v="137"/>
          <ac:graphicFrameMkLst>
            <pc:docMk/>
            <pc:sldMk cId="0" sldId="266"/>
            <ac:graphicFrameMk id="31749" creationId="{C8EAD7B4-A344-51E1-1E65-571D2F2682D3}"/>
          </ac:graphicFrameMkLst>
        </pc:graphicFrameChg>
        <pc:picChg chg="add mod">
          <ac:chgData name="Aimee Treanor" userId="7aeb6b0f3aa8da8b" providerId="LiveId" clId="{4010FE6E-68BF-417E-8B08-18F8A7A380B3}" dt="2023-11-04T18:08:48.794" v="136" actId="26606"/>
          <ac:picMkLst>
            <pc:docMk/>
            <pc:sldMk cId="0" sldId="266"/>
            <ac:picMk id="3078" creationId="{44AFCD38-2F6C-A0FC-0F20-FC6E5C529C3F}"/>
          </ac:picMkLst>
        </pc:picChg>
      </pc:sldChg>
      <pc:sldChg chg="addSp modSp mod setBg">
        <pc:chgData name="Aimee Treanor" userId="7aeb6b0f3aa8da8b" providerId="LiveId" clId="{4010FE6E-68BF-417E-8B08-18F8A7A380B3}" dt="2023-11-04T18:04:42.309" v="127" actId="14100"/>
        <pc:sldMkLst>
          <pc:docMk/>
          <pc:sldMk cId="0" sldId="267"/>
        </pc:sldMkLst>
        <pc:spChg chg="mod">
          <ac:chgData name="Aimee Treanor" userId="7aeb6b0f3aa8da8b" providerId="LiveId" clId="{4010FE6E-68BF-417E-8B08-18F8A7A380B3}" dt="2023-11-04T18:04:34.358" v="126" actId="26606"/>
          <ac:spMkLst>
            <pc:docMk/>
            <pc:sldMk cId="0" sldId="267"/>
            <ac:spMk id="13315" creationId="{93A9DEF3-8B52-0CF9-1E33-C348E4B8EE02}"/>
          </ac:spMkLst>
        </pc:spChg>
        <pc:spChg chg="mod">
          <ac:chgData name="Aimee Treanor" userId="7aeb6b0f3aa8da8b" providerId="LiveId" clId="{4010FE6E-68BF-417E-8B08-18F8A7A380B3}" dt="2023-11-04T18:04:34.358" v="126" actId="26606"/>
          <ac:spMkLst>
            <pc:docMk/>
            <pc:sldMk cId="0" sldId="267"/>
            <ac:spMk id="32770" creationId="{A05D1DA3-1703-259C-39A2-C461DC479C42}"/>
          </ac:spMkLst>
        </pc:spChg>
        <pc:spChg chg="add">
          <ac:chgData name="Aimee Treanor" userId="7aeb6b0f3aa8da8b" providerId="LiveId" clId="{4010FE6E-68BF-417E-8B08-18F8A7A380B3}" dt="2023-11-04T18:04:34.358" v="126" actId="26606"/>
          <ac:spMkLst>
            <pc:docMk/>
            <pc:sldMk cId="0" sldId="267"/>
            <ac:spMk id="32775" creationId="{F13C74B1-5B17-4795-BED0-7140497B445A}"/>
          </ac:spMkLst>
        </pc:spChg>
        <pc:spChg chg="add">
          <ac:chgData name="Aimee Treanor" userId="7aeb6b0f3aa8da8b" providerId="LiveId" clId="{4010FE6E-68BF-417E-8B08-18F8A7A380B3}" dt="2023-11-04T18:04:34.358" v="126" actId="26606"/>
          <ac:spMkLst>
            <pc:docMk/>
            <pc:sldMk cId="0" sldId="267"/>
            <ac:spMk id="32777" creationId="{D4974D33-8DC5-464E-8C6D-BE58F0669C17}"/>
          </ac:spMkLst>
        </pc:spChg>
        <pc:picChg chg="add mod">
          <ac:chgData name="Aimee Treanor" userId="7aeb6b0f3aa8da8b" providerId="LiveId" clId="{4010FE6E-68BF-417E-8B08-18F8A7A380B3}" dt="2023-11-04T18:04:42.309" v="127" actId="14100"/>
          <ac:picMkLst>
            <pc:docMk/>
            <pc:sldMk cId="0" sldId="267"/>
            <ac:picMk id="2050" creationId="{8E200FAE-1EBA-86C5-9112-A2B02D6FC6D1}"/>
          </ac:picMkLst>
        </pc:picChg>
      </pc:sldChg>
      <pc:sldChg chg="addSp modSp mod setBg">
        <pc:chgData name="Aimee Treanor" userId="7aeb6b0f3aa8da8b" providerId="LiveId" clId="{4010FE6E-68BF-417E-8B08-18F8A7A380B3}" dt="2023-11-04T18:22:36.221" v="159" actId="26606"/>
        <pc:sldMkLst>
          <pc:docMk/>
          <pc:sldMk cId="0" sldId="268"/>
        </pc:sldMkLst>
        <pc:spChg chg="mod">
          <ac:chgData name="Aimee Treanor" userId="7aeb6b0f3aa8da8b" providerId="LiveId" clId="{4010FE6E-68BF-417E-8B08-18F8A7A380B3}" dt="2023-11-04T18:22:36.221" v="159" actId="26606"/>
          <ac:spMkLst>
            <pc:docMk/>
            <pc:sldMk cId="0" sldId="268"/>
            <ac:spMk id="33794" creationId="{104D914C-DC58-E024-2F13-4C27E6E81B45}"/>
          </ac:spMkLst>
        </pc:spChg>
        <pc:spChg chg="mod ord">
          <ac:chgData name="Aimee Treanor" userId="7aeb6b0f3aa8da8b" providerId="LiveId" clId="{4010FE6E-68BF-417E-8B08-18F8A7A380B3}" dt="2023-11-04T18:22:36.221" v="159" actId="26606"/>
          <ac:spMkLst>
            <pc:docMk/>
            <pc:sldMk cId="0" sldId="268"/>
            <ac:spMk id="33795" creationId="{860C73AA-C196-504F-6754-9DA9E25C4385}"/>
          </ac:spMkLst>
        </pc:spChg>
        <pc:picChg chg="add mod">
          <ac:chgData name="Aimee Treanor" userId="7aeb6b0f3aa8da8b" providerId="LiveId" clId="{4010FE6E-68BF-417E-8B08-18F8A7A380B3}" dt="2023-11-04T18:22:36.221" v="159" actId="26606"/>
          <ac:picMkLst>
            <pc:docMk/>
            <pc:sldMk cId="0" sldId="268"/>
            <ac:picMk id="7170" creationId="{B618007B-2093-E0ED-D5ED-F4E6914EF805}"/>
          </ac:picMkLst>
        </pc:picChg>
      </pc:sldChg>
      <pc:sldChg chg="addSp delSp modSp mod setBg">
        <pc:chgData name="Aimee Treanor" userId="7aeb6b0f3aa8da8b" providerId="LiveId" clId="{4010FE6E-68BF-417E-8B08-18F8A7A380B3}" dt="2023-11-04T18:25:38.336" v="182" actId="26606"/>
        <pc:sldMkLst>
          <pc:docMk/>
          <pc:sldMk cId="0" sldId="269"/>
        </pc:sldMkLst>
        <pc:spChg chg="mod ord">
          <ac:chgData name="Aimee Treanor" userId="7aeb6b0f3aa8da8b" providerId="LiveId" clId="{4010FE6E-68BF-417E-8B08-18F8A7A380B3}" dt="2023-11-04T18:25:38.336" v="182" actId="26606"/>
          <ac:spMkLst>
            <pc:docMk/>
            <pc:sldMk cId="0" sldId="269"/>
            <ac:spMk id="15363" creationId="{EC3DEC04-E672-099E-05AA-38A6F1F8301E}"/>
          </ac:spMkLst>
        </pc:spChg>
        <pc:spChg chg="mod">
          <ac:chgData name="Aimee Treanor" userId="7aeb6b0f3aa8da8b" providerId="LiveId" clId="{4010FE6E-68BF-417E-8B08-18F8A7A380B3}" dt="2023-11-04T18:24:41.656" v="168" actId="26606"/>
          <ac:spMkLst>
            <pc:docMk/>
            <pc:sldMk cId="0" sldId="269"/>
            <ac:spMk id="34818" creationId="{FB9D9499-8D6C-DA69-E60A-E562A3B12875}"/>
          </ac:spMkLst>
        </pc:spChg>
        <pc:spChg chg="add del">
          <ac:chgData name="Aimee Treanor" userId="7aeb6b0f3aa8da8b" providerId="LiveId" clId="{4010FE6E-68BF-417E-8B08-18F8A7A380B3}" dt="2023-11-04T18:24:41.656" v="168" actId="26606"/>
          <ac:spMkLst>
            <pc:docMk/>
            <pc:sldMk cId="0" sldId="269"/>
            <ac:spMk id="34823" creationId="{201CC55D-ED54-4C5C-95E6-10947BD1103B}"/>
          </ac:spMkLst>
        </pc:spChg>
        <pc:spChg chg="add del">
          <ac:chgData name="Aimee Treanor" userId="7aeb6b0f3aa8da8b" providerId="LiveId" clId="{4010FE6E-68BF-417E-8B08-18F8A7A380B3}" dt="2023-11-04T18:24:41.656" v="168" actId="26606"/>
          <ac:spMkLst>
            <pc:docMk/>
            <pc:sldMk cId="0" sldId="269"/>
            <ac:spMk id="34829" creationId="{3873B707-463F-40B0-8227-E8CC6C67EB25}"/>
          </ac:spMkLst>
        </pc:spChg>
        <pc:spChg chg="add del">
          <ac:chgData name="Aimee Treanor" userId="7aeb6b0f3aa8da8b" providerId="LiveId" clId="{4010FE6E-68BF-417E-8B08-18F8A7A380B3}" dt="2023-11-04T18:24:41.656" v="168" actId="26606"/>
          <ac:spMkLst>
            <pc:docMk/>
            <pc:sldMk cId="0" sldId="269"/>
            <ac:spMk id="34831" creationId="{C13237C8-E62C-4F0D-A318-BD6FB6C2D138}"/>
          </ac:spMkLst>
        </pc:spChg>
        <pc:spChg chg="add del">
          <ac:chgData name="Aimee Treanor" userId="7aeb6b0f3aa8da8b" providerId="LiveId" clId="{4010FE6E-68BF-417E-8B08-18F8A7A380B3}" dt="2023-11-04T18:24:41.656" v="168" actId="26606"/>
          <ac:spMkLst>
            <pc:docMk/>
            <pc:sldMk cId="0" sldId="269"/>
            <ac:spMk id="34833" creationId="{19C9EAEA-39D0-4B0E-A0EB-51E7B26740B1}"/>
          </ac:spMkLst>
        </pc:spChg>
        <pc:spChg chg="add del">
          <ac:chgData name="Aimee Treanor" userId="7aeb6b0f3aa8da8b" providerId="LiveId" clId="{4010FE6E-68BF-417E-8B08-18F8A7A380B3}" dt="2023-11-04T18:24:41.641" v="167" actId="26606"/>
          <ac:spMkLst>
            <pc:docMk/>
            <pc:sldMk cId="0" sldId="269"/>
            <ac:spMk id="34838" creationId="{201CC55D-ED54-4C5C-95E6-10947BD1103B}"/>
          </ac:spMkLst>
        </pc:spChg>
        <pc:spChg chg="add del">
          <ac:chgData name="Aimee Treanor" userId="7aeb6b0f3aa8da8b" providerId="LiveId" clId="{4010FE6E-68BF-417E-8B08-18F8A7A380B3}" dt="2023-11-04T18:24:41.641" v="167" actId="26606"/>
          <ac:spMkLst>
            <pc:docMk/>
            <pc:sldMk cId="0" sldId="269"/>
            <ac:spMk id="34844" creationId="{3873B707-463F-40B0-8227-E8CC6C67EB25}"/>
          </ac:spMkLst>
        </pc:spChg>
        <pc:spChg chg="add del">
          <ac:chgData name="Aimee Treanor" userId="7aeb6b0f3aa8da8b" providerId="LiveId" clId="{4010FE6E-68BF-417E-8B08-18F8A7A380B3}" dt="2023-11-04T18:24:41.641" v="167" actId="26606"/>
          <ac:spMkLst>
            <pc:docMk/>
            <pc:sldMk cId="0" sldId="269"/>
            <ac:spMk id="34846" creationId="{C13237C8-E62C-4F0D-A318-BD6FB6C2D138}"/>
          </ac:spMkLst>
        </pc:spChg>
        <pc:spChg chg="add del">
          <ac:chgData name="Aimee Treanor" userId="7aeb6b0f3aa8da8b" providerId="LiveId" clId="{4010FE6E-68BF-417E-8B08-18F8A7A380B3}" dt="2023-11-04T18:24:41.641" v="167" actId="26606"/>
          <ac:spMkLst>
            <pc:docMk/>
            <pc:sldMk cId="0" sldId="269"/>
            <ac:spMk id="34848" creationId="{19C9EAEA-39D0-4B0E-A0EB-51E7B26740B1}"/>
          </ac:spMkLst>
        </pc:spChg>
        <pc:grpChg chg="add del">
          <ac:chgData name="Aimee Treanor" userId="7aeb6b0f3aa8da8b" providerId="LiveId" clId="{4010FE6E-68BF-417E-8B08-18F8A7A380B3}" dt="2023-11-04T18:24:41.656" v="168" actId="26606"/>
          <ac:grpSpMkLst>
            <pc:docMk/>
            <pc:sldMk cId="0" sldId="269"/>
            <ac:grpSpMk id="34825" creationId="{1DE889C7-FAD6-4397-98E2-05D503484459}"/>
          </ac:grpSpMkLst>
        </pc:grpChg>
        <pc:grpChg chg="add del">
          <ac:chgData name="Aimee Treanor" userId="7aeb6b0f3aa8da8b" providerId="LiveId" clId="{4010FE6E-68BF-417E-8B08-18F8A7A380B3}" dt="2023-11-04T18:24:41.641" v="167" actId="26606"/>
          <ac:grpSpMkLst>
            <pc:docMk/>
            <pc:sldMk cId="0" sldId="269"/>
            <ac:grpSpMk id="34840" creationId="{1DE889C7-FAD6-4397-98E2-05D503484459}"/>
          </ac:grpSpMkLst>
        </pc:grpChg>
        <pc:picChg chg="add del">
          <ac:chgData name="Aimee Treanor" userId="7aeb6b0f3aa8da8b" providerId="LiveId" clId="{4010FE6E-68BF-417E-8B08-18F8A7A380B3}" dt="2023-11-04T18:23:52.565" v="161" actId="478"/>
          <ac:picMkLst>
            <pc:docMk/>
            <pc:sldMk cId="0" sldId="269"/>
            <ac:picMk id="8194" creationId="{E8DE5387-E3E7-CDA1-0FF1-D598165D03AA}"/>
          </ac:picMkLst>
        </pc:picChg>
        <pc:picChg chg="add del mod">
          <ac:chgData name="Aimee Treanor" userId="7aeb6b0f3aa8da8b" providerId="LiveId" clId="{4010FE6E-68BF-417E-8B08-18F8A7A380B3}" dt="2023-11-04T18:24:30.311" v="164" actId="478"/>
          <ac:picMkLst>
            <pc:docMk/>
            <pc:sldMk cId="0" sldId="269"/>
            <ac:picMk id="8196" creationId="{D0E15597-6E63-AF58-D4B3-225FC2BDBF30}"/>
          </ac:picMkLst>
        </pc:picChg>
        <pc:picChg chg="add mod">
          <ac:chgData name="Aimee Treanor" userId="7aeb6b0f3aa8da8b" providerId="LiveId" clId="{4010FE6E-68BF-417E-8B08-18F8A7A380B3}" dt="2023-11-04T18:24:41.656" v="168" actId="26606"/>
          <ac:picMkLst>
            <pc:docMk/>
            <pc:sldMk cId="0" sldId="269"/>
            <ac:picMk id="8198" creationId="{5ED71B9F-68B7-8633-375B-EEA2C97DDF09}"/>
          </ac:picMkLst>
        </pc:picChg>
      </pc:sldChg>
      <pc:sldChg chg="addSp delSp modSp mod setBg">
        <pc:chgData name="Aimee Treanor" userId="7aeb6b0f3aa8da8b" providerId="LiveId" clId="{4010FE6E-68BF-417E-8B08-18F8A7A380B3}" dt="2023-11-04T18:29:54.178" v="198" actId="26606"/>
        <pc:sldMkLst>
          <pc:docMk/>
          <pc:sldMk cId="0" sldId="271"/>
        </pc:sldMkLst>
        <pc:spChg chg="mod">
          <ac:chgData name="Aimee Treanor" userId="7aeb6b0f3aa8da8b" providerId="LiveId" clId="{4010FE6E-68BF-417E-8B08-18F8A7A380B3}" dt="2023-11-04T18:29:54.178" v="198" actId="26606"/>
          <ac:spMkLst>
            <pc:docMk/>
            <pc:sldMk cId="0" sldId="271"/>
            <ac:spMk id="17410" creationId="{9D328B2B-66F2-E649-6D5F-E4D838F6185F}"/>
          </ac:spMkLst>
        </pc:spChg>
        <pc:spChg chg="mod ord">
          <ac:chgData name="Aimee Treanor" userId="7aeb6b0f3aa8da8b" providerId="LiveId" clId="{4010FE6E-68BF-417E-8B08-18F8A7A380B3}" dt="2023-11-04T18:29:54.178" v="198" actId="26606"/>
          <ac:spMkLst>
            <pc:docMk/>
            <pc:sldMk cId="0" sldId="271"/>
            <ac:spMk id="35843" creationId="{0EB04158-A1DF-08B4-EC5D-115089BA96BE}"/>
          </ac:spMkLst>
        </pc:spChg>
        <pc:spChg chg="add">
          <ac:chgData name="Aimee Treanor" userId="7aeb6b0f3aa8da8b" providerId="LiveId" clId="{4010FE6E-68BF-417E-8B08-18F8A7A380B3}" dt="2023-11-04T18:29:54.178" v="198" actId="26606"/>
          <ac:spMkLst>
            <pc:docMk/>
            <pc:sldMk cId="0" sldId="271"/>
            <ac:spMk id="35848" creationId="{04812C46-200A-4DEB-A05E-3ED6C68C2387}"/>
          </ac:spMkLst>
        </pc:spChg>
        <pc:spChg chg="add">
          <ac:chgData name="Aimee Treanor" userId="7aeb6b0f3aa8da8b" providerId="LiveId" clId="{4010FE6E-68BF-417E-8B08-18F8A7A380B3}" dt="2023-11-04T18:29:54.178" v="198" actId="26606"/>
          <ac:spMkLst>
            <pc:docMk/>
            <pc:sldMk cId="0" sldId="271"/>
            <ac:spMk id="35850" creationId="{D1EA859B-E555-4109-94F3-6700E046E008}"/>
          </ac:spMkLst>
        </pc:spChg>
        <pc:picChg chg="add del mod">
          <ac:chgData name="Aimee Treanor" userId="7aeb6b0f3aa8da8b" providerId="LiveId" clId="{4010FE6E-68BF-417E-8B08-18F8A7A380B3}" dt="2023-11-04T18:29:30.248" v="196"/>
          <ac:picMkLst>
            <pc:docMk/>
            <pc:sldMk cId="0" sldId="271"/>
            <ac:picMk id="9218" creationId="{F9CA463D-290B-2078-777A-FA9C3D54763D}"/>
          </ac:picMkLst>
        </pc:picChg>
        <pc:picChg chg="add mod ord">
          <ac:chgData name="Aimee Treanor" userId="7aeb6b0f3aa8da8b" providerId="LiveId" clId="{4010FE6E-68BF-417E-8B08-18F8A7A380B3}" dt="2023-11-04T18:29:54.178" v="198" actId="26606"/>
          <ac:picMkLst>
            <pc:docMk/>
            <pc:sldMk cId="0" sldId="271"/>
            <ac:picMk id="9220" creationId="{AB8B6D52-3C15-C0DE-85B6-14CA02D8B628}"/>
          </ac:picMkLst>
        </pc:picChg>
      </pc:sldChg>
      <pc:sldChg chg="addSp delSp modSp del mod">
        <pc:chgData name="Aimee Treanor" userId="7aeb6b0f3aa8da8b" providerId="LiveId" clId="{4010FE6E-68BF-417E-8B08-18F8A7A380B3}" dt="2023-11-04T18:40:02.827" v="253" actId="2696"/>
        <pc:sldMkLst>
          <pc:docMk/>
          <pc:sldMk cId="0" sldId="272"/>
        </pc:sldMkLst>
        <pc:spChg chg="mod">
          <ac:chgData name="Aimee Treanor" userId="7aeb6b0f3aa8da8b" providerId="LiveId" clId="{4010FE6E-68BF-417E-8B08-18F8A7A380B3}" dt="2023-11-04T18:33:17.337" v="209" actId="14100"/>
          <ac:spMkLst>
            <pc:docMk/>
            <pc:sldMk cId="0" sldId="272"/>
            <ac:spMk id="18434" creationId="{9D68EB25-84FF-54D7-02C6-1D217E26674B}"/>
          </ac:spMkLst>
        </pc:spChg>
        <pc:spChg chg="mod">
          <ac:chgData name="Aimee Treanor" userId="7aeb6b0f3aa8da8b" providerId="LiveId" clId="{4010FE6E-68BF-417E-8B08-18F8A7A380B3}" dt="2023-11-04T18:36:41.744" v="231" actId="20577"/>
          <ac:spMkLst>
            <pc:docMk/>
            <pc:sldMk cId="0" sldId="272"/>
            <ac:spMk id="18435" creationId="{865D2A8B-C6C0-54D5-7002-58B004685291}"/>
          </ac:spMkLst>
        </pc:spChg>
        <pc:spChg chg="mod">
          <ac:chgData name="Aimee Treanor" userId="7aeb6b0f3aa8da8b" providerId="LiveId" clId="{4010FE6E-68BF-417E-8B08-18F8A7A380B3}" dt="2023-11-04T18:33:56.845" v="214" actId="313"/>
          <ac:spMkLst>
            <pc:docMk/>
            <pc:sldMk cId="0" sldId="272"/>
            <ac:spMk id="18436" creationId="{EAC37967-8296-3905-7229-B8852E65E8E0}"/>
          </ac:spMkLst>
        </pc:spChg>
        <pc:graphicFrameChg chg="add del modGraphic">
          <ac:chgData name="Aimee Treanor" userId="7aeb6b0f3aa8da8b" providerId="LiveId" clId="{4010FE6E-68BF-417E-8B08-18F8A7A380B3}" dt="2023-11-04T18:37:09.213" v="236" actId="27309"/>
          <ac:graphicFrameMkLst>
            <pc:docMk/>
            <pc:sldMk cId="0" sldId="272"/>
            <ac:graphicFrameMk id="5" creationId="{864B9047-B2FB-B91F-2630-BE537C73B737}"/>
          </ac:graphicFrameMkLst>
        </pc:graphicFrameChg>
        <pc:picChg chg="add del">
          <ac:chgData name="Aimee Treanor" userId="7aeb6b0f3aa8da8b" providerId="LiveId" clId="{4010FE6E-68BF-417E-8B08-18F8A7A380B3}" dt="2023-11-04T18:33:41.654" v="213" actId="478"/>
          <ac:picMkLst>
            <pc:docMk/>
            <pc:sldMk cId="0" sldId="272"/>
            <ac:picMk id="3" creationId="{ABD8F191-29AE-2DE2-F9FA-3BB606169267}"/>
          </ac:picMkLst>
        </pc:picChg>
        <pc:picChg chg="add del mod">
          <ac:chgData name="Aimee Treanor" userId="7aeb6b0f3aa8da8b" providerId="LiveId" clId="{4010FE6E-68BF-417E-8B08-18F8A7A380B3}" dt="2023-11-04T18:31:05.169" v="202" actId="478"/>
          <ac:picMkLst>
            <pc:docMk/>
            <pc:sldMk cId="0" sldId="272"/>
            <ac:picMk id="10242" creationId="{5EE2E44F-D753-C8D5-3BAC-5DCCAEB93BEE}"/>
          </ac:picMkLst>
        </pc:picChg>
        <pc:picChg chg="add del">
          <ac:chgData name="Aimee Treanor" userId="7aeb6b0f3aa8da8b" providerId="LiveId" clId="{4010FE6E-68BF-417E-8B08-18F8A7A380B3}" dt="2023-11-04T18:31:19.447" v="204" actId="478"/>
          <ac:picMkLst>
            <pc:docMk/>
            <pc:sldMk cId="0" sldId="272"/>
            <ac:picMk id="10244" creationId="{6858885F-1D71-0503-5031-09932C3218D1}"/>
          </ac:picMkLst>
        </pc:picChg>
        <pc:picChg chg="add del">
          <ac:chgData name="Aimee Treanor" userId="7aeb6b0f3aa8da8b" providerId="LiveId" clId="{4010FE6E-68BF-417E-8B08-18F8A7A380B3}" dt="2023-11-04T18:32:53.686" v="206" actId="478"/>
          <ac:picMkLst>
            <pc:docMk/>
            <pc:sldMk cId="0" sldId="272"/>
            <ac:picMk id="10246" creationId="{F6E5F4F4-A3C9-D7C2-2C93-0D189FB553F9}"/>
          </ac:picMkLst>
        </pc:picChg>
        <pc:picChg chg="add del">
          <ac:chgData name="Aimee Treanor" userId="7aeb6b0f3aa8da8b" providerId="LiveId" clId="{4010FE6E-68BF-417E-8B08-18F8A7A380B3}" dt="2023-11-04T18:33:24.247" v="211" actId="478"/>
          <ac:picMkLst>
            <pc:docMk/>
            <pc:sldMk cId="0" sldId="272"/>
            <ac:picMk id="10248" creationId="{ACF49FFE-94D5-971D-7882-605A19B773B7}"/>
          </ac:picMkLst>
        </pc:picChg>
        <pc:picChg chg="add del">
          <ac:chgData name="Aimee Treanor" userId="7aeb6b0f3aa8da8b" providerId="LiveId" clId="{4010FE6E-68BF-417E-8B08-18F8A7A380B3}" dt="2023-11-04T18:36:11.689" v="227" actId="478"/>
          <ac:picMkLst>
            <pc:docMk/>
            <pc:sldMk cId="0" sldId="272"/>
            <ac:picMk id="10250" creationId="{7FF329C2-F302-B665-B583-98F69F627760}"/>
          </ac:picMkLst>
        </pc:picChg>
      </pc:sldChg>
      <pc:sldChg chg="addSp delSp modSp mod setBg">
        <pc:chgData name="Aimee Treanor" userId="7aeb6b0f3aa8da8b" providerId="LiveId" clId="{4010FE6E-68BF-417E-8B08-18F8A7A380B3}" dt="2023-11-04T18:35:58.143" v="225" actId="26606"/>
        <pc:sldMkLst>
          <pc:docMk/>
          <pc:sldMk cId="0" sldId="273"/>
        </pc:sldMkLst>
        <pc:spChg chg="add del">
          <ac:chgData name="Aimee Treanor" userId="7aeb6b0f3aa8da8b" providerId="LiveId" clId="{4010FE6E-68BF-417E-8B08-18F8A7A380B3}" dt="2023-11-04T18:35:10.013" v="223" actId="22"/>
          <ac:spMkLst>
            <pc:docMk/>
            <pc:sldMk cId="0" sldId="273"/>
            <ac:spMk id="3" creationId="{32AFF747-4D86-F4E9-BFAD-375C156646E0}"/>
          </ac:spMkLst>
        </pc:spChg>
        <pc:spChg chg="mod">
          <ac:chgData name="Aimee Treanor" userId="7aeb6b0f3aa8da8b" providerId="LiveId" clId="{4010FE6E-68BF-417E-8B08-18F8A7A380B3}" dt="2023-11-04T18:35:58.143" v="225" actId="26606"/>
          <ac:spMkLst>
            <pc:docMk/>
            <pc:sldMk cId="0" sldId="273"/>
            <ac:spMk id="19458" creationId="{656A049A-A143-78DC-E10B-EB0B33FD33B0}"/>
          </ac:spMkLst>
        </pc:spChg>
        <pc:spChg chg="mod">
          <ac:chgData name="Aimee Treanor" userId="7aeb6b0f3aa8da8b" providerId="LiveId" clId="{4010FE6E-68BF-417E-8B08-18F8A7A380B3}" dt="2023-11-04T18:35:58.143" v="225" actId="26606"/>
          <ac:spMkLst>
            <pc:docMk/>
            <pc:sldMk cId="0" sldId="273"/>
            <ac:spMk id="19459" creationId="{D2E01C85-5A3E-1F55-7137-A482B3C72165}"/>
          </ac:spMkLst>
        </pc:spChg>
        <pc:spChg chg="add">
          <ac:chgData name="Aimee Treanor" userId="7aeb6b0f3aa8da8b" providerId="LiveId" clId="{4010FE6E-68BF-417E-8B08-18F8A7A380B3}" dt="2023-11-04T18:35:58.143" v="225" actId="26606"/>
          <ac:spMkLst>
            <pc:docMk/>
            <pc:sldMk cId="0" sldId="273"/>
            <ac:spMk id="19464" creationId="{04812C46-200A-4DEB-A05E-3ED6C68C2387}"/>
          </ac:spMkLst>
        </pc:spChg>
        <pc:spChg chg="add">
          <ac:chgData name="Aimee Treanor" userId="7aeb6b0f3aa8da8b" providerId="LiveId" clId="{4010FE6E-68BF-417E-8B08-18F8A7A380B3}" dt="2023-11-04T18:35:58.143" v="225" actId="26606"/>
          <ac:spMkLst>
            <pc:docMk/>
            <pc:sldMk cId="0" sldId="273"/>
            <ac:spMk id="19466" creationId="{D1EA859B-E555-4109-94F3-6700E046E008}"/>
          </ac:spMkLst>
        </pc:spChg>
        <pc:picChg chg="add mod ord">
          <ac:chgData name="Aimee Treanor" userId="7aeb6b0f3aa8da8b" providerId="LiveId" clId="{4010FE6E-68BF-417E-8B08-18F8A7A380B3}" dt="2023-11-04T18:35:58.143" v="225" actId="26606"/>
          <ac:picMkLst>
            <pc:docMk/>
            <pc:sldMk cId="0" sldId="273"/>
            <ac:picMk id="11266" creationId="{492AB782-98F4-5451-F5F0-DCB888430667}"/>
          </ac:picMkLst>
        </pc:picChg>
      </pc:sldChg>
      <pc:sldChg chg="modSp del mod">
        <pc:chgData name="Aimee Treanor" userId="7aeb6b0f3aa8da8b" providerId="LiveId" clId="{4010FE6E-68BF-417E-8B08-18F8A7A380B3}" dt="2023-11-04T18:41:55.884" v="275" actId="47"/>
        <pc:sldMkLst>
          <pc:docMk/>
          <pc:sldMk cId="0" sldId="274"/>
        </pc:sldMkLst>
        <pc:spChg chg="mod">
          <ac:chgData name="Aimee Treanor" userId="7aeb6b0f3aa8da8b" providerId="LiveId" clId="{4010FE6E-68BF-417E-8B08-18F8A7A380B3}" dt="2023-11-04T17:18:01.903" v="25"/>
          <ac:spMkLst>
            <pc:docMk/>
            <pc:sldMk cId="0" sldId="274"/>
            <ac:spMk id="20482" creationId="{F3D20C0B-F3BE-98D5-1813-C320F0B8200A}"/>
          </ac:spMkLst>
        </pc:spChg>
        <pc:spChg chg="mod">
          <ac:chgData name="Aimee Treanor" userId="7aeb6b0f3aa8da8b" providerId="LiveId" clId="{4010FE6E-68BF-417E-8B08-18F8A7A380B3}" dt="2023-11-04T17:18:02.685" v="44" actId="27636"/>
          <ac:spMkLst>
            <pc:docMk/>
            <pc:sldMk cId="0" sldId="274"/>
            <ac:spMk id="20483" creationId="{6E86C15B-3250-B650-0FB0-8851BC161A30}"/>
          </ac:spMkLst>
        </pc:spChg>
        <pc:spChg chg="mod">
          <ac:chgData name="Aimee Treanor" userId="7aeb6b0f3aa8da8b" providerId="LiveId" clId="{4010FE6E-68BF-417E-8B08-18F8A7A380B3}" dt="2023-11-04T17:18:02.685" v="43" actId="27636"/>
          <ac:spMkLst>
            <pc:docMk/>
            <pc:sldMk cId="0" sldId="274"/>
            <ac:spMk id="20484" creationId="{1CA7AF21-F86E-1162-B95B-89E3E0F4ED5F}"/>
          </ac:spMkLst>
        </pc:spChg>
      </pc:sldChg>
      <pc:sldChg chg="addSp modSp mod setBg">
        <pc:chgData name="Aimee Treanor" userId="7aeb6b0f3aa8da8b" providerId="LiveId" clId="{4010FE6E-68BF-417E-8B08-18F8A7A380B3}" dt="2023-11-04T18:47:02.729" v="291" actId="1076"/>
        <pc:sldMkLst>
          <pc:docMk/>
          <pc:sldMk cId="0" sldId="275"/>
        </pc:sldMkLst>
        <pc:spChg chg="mod">
          <ac:chgData name="Aimee Treanor" userId="7aeb6b0f3aa8da8b" providerId="LiveId" clId="{4010FE6E-68BF-417E-8B08-18F8A7A380B3}" dt="2023-11-04T18:46:53.673" v="290" actId="26606"/>
          <ac:spMkLst>
            <pc:docMk/>
            <pc:sldMk cId="0" sldId="275"/>
            <ac:spMk id="40962" creationId="{E6BA5C10-5F85-61C9-3492-2F2197A18C07}"/>
          </ac:spMkLst>
        </pc:spChg>
        <pc:spChg chg="mod">
          <ac:chgData name="Aimee Treanor" userId="7aeb6b0f3aa8da8b" providerId="LiveId" clId="{4010FE6E-68BF-417E-8B08-18F8A7A380B3}" dt="2023-11-04T18:46:53.673" v="290" actId="26606"/>
          <ac:spMkLst>
            <pc:docMk/>
            <pc:sldMk cId="0" sldId="275"/>
            <ac:spMk id="40963" creationId="{148A168E-27FE-DEDC-329F-BCE7506693EE}"/>
          </ac:spMkLst>
        </pc:spChg>
        <pc:grpChg chg="add">
          <ac:chgData name="Aimee Treanor" userId="7aeb6b0f3aa8da8b" providerId="LiveId" clId="{4010FE6E-68BF-417E-8B08-18F8A7A380B3}" dt="2023-11-04T18:46:53.673" v="290" actId="26606"/>
          <ac:grpSpMkLst>
            <pc:docMk/>
            <pc:sldMk cId="0" sldId="275"/>
            <ac:grpSpMk id="40968" creationId="{7024687B-3153-123C-0A8C-D7D007FAF1BE}"/>
          </ac:grpSpMkLst>
        </pc:grpChg>
        <pc:picChg chg="add mod">
          <ac:chgData name="Aimee Treanor" userId="7aeb6b0f3aa8da8b" providerId="LiveId" clId="{4010FE6E-68BF-417E-8B08-18F8A7A380B3}" dt="2023-11-04T18:47:02.729" v="291" actId="1076"/>
          <ac:picMkLst>
            <pc:docMk/>
            <pc:sldMk cId="0" sldId="275"/>
            <ac:picMk id="16386" creationId="{B337C6C8-0D57-9A59-FF33-6CBAA77CA0F0}"/>
          </ac:picMkLst>
        </pc:picChg>
      </pc:sldChg>
      <pc:sldChg chg="addSp modSp mod setBg">
        <pc:chgData name="Aimee Treanor" userId="7aeb6b0f3aa8da8b" providerId="LiveId" clId="{4010FE6E-68BF-417E-8B08-18F8A7A380B3}" dt="2023-11-04T17:26:54.838" v="75" actId="26606"/>
        <pc:sldMkLst>
          <pc:docMk/>
          <pc:sldMk cId="0" sldId="280"/>
        </pc:sldMkLst>
        <pc:spChg chg="mo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6" creationId="{1A36F16E-D401-EC18-1583-E75E5625E2C9}"/>
          </ac:spMkLst>
        </pc:spChg>
        <pc:spChg chg="mo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02" creationId="{66481286-BA50-D037-D2BA-E21064A80C26}"/>
          </ac:spMkLst>
        </pc:spChg>
        <pc:spChg chg="ad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07" creationId="{DEE2AD96-B495-4E06-9291-B71706F728CB}"/>
          </ac:spMkLst>
        </pc:spChg>
        <pc:spChg chg="ad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09" creationId="{53CF6D67-C5A8-4ADD-9E8E-1E38CA1D3166}"/>
          </ac:spMkLst>
        </pc:spChg>
        <pc:spChg chg="ad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11" creationId="{86909FA0-B515-4681-B7A8-FA281D133B94}"/>
          </ac:spMkLst>
        </pc:spChg>
        <pc:spChg chg="ad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13" creationId="{21C9FE86-FCC3-4A31-AA1C-C882262B7FE7}"/>
          </ac:spMkLst>
        </pc:spChg>
        <pc:spChg chg="ad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15" creationId="{7D96243B-ECED-4B71-8E06-AE9A285EAD20}"/>
          </ac:spMkLst>
        </pc:spChg>
        <pc:spChg chg="add">
          <ac:chgData name="Aimee Treanor" userId="7aeb6b0f3aa8da8b" providerId="LiveId" clId="{4010FE6E-68BF-417E-8B08-18F8A7A380B3}" dt="2023-11-04T17:26:54.838" v="75" actId="26606"/>
          <ac:spMkLst>
            <pc:docMk/>
            <pc:sldMk cId="0" sldId="280"/>
            <ac:spMk id="25617" creationId="{A09989E4-EFDC-4A90-A633-E0525FB4139E}"/>
          </ac:spMkLst>
        </pc:spChg>
      </pc:sldChg>
      <pc:sldChg chg="modSp del">
        <pc:chgData name="Aimee Treanor" userId="7aeb6b0f3aa8da8b" providerId="LiveId" clId="{4010FE6E-68BF-417E-8B08-18F8A7A380B3}" dt="2023-11-04T17:30:48.024" v="108" actId="47"/>
        <pc:sldMkLst>
          <pc:docMk/>
          <pc:sldMk cId="0" sldId="281"/>
        </pc:sldMkLst>
        <pc:spChg chg="mod">
          <ac:chgData name="Aimee Treanor" userId="7aeb6b0f3aa8da8b" providerId="LiveId" clId="{4010FE6E-68BF-417E-8B08-18F8A7A380B3}" dt="2023-11-04T17:18:01.903" v="25"/>
          <ac:spMkLst>
            <pc:docMk/>
            <pc:sldMk cId="0" sldId="281"/>
            <ac:spMk id="29698" creationId="{5A5AD52C-84C2-AC7A-5B97-DF4CF6660725}"/>
          </ac:spMkLst>
        </pc:spChg>
      </pc:sldChg>
      <pc:sldChg chg="addSp delSp modSp mod setBg">
        <pc:chgData name="Aimee Treanor" userId="7aeb6b0f3aa8da8b" providerId="LiveId" clId="{4010FE6E-68BF-417E-8B08-18F8A7A380B3}" dt="2023-11-04T18:45:40.014" v="285" actId="26606"/>
        <pc:sldMkLst>
          <pc:docMk/>
          <pc:sldMk cId="0" sldId="283"/>
        </pc:sldMkLst>
        <pc:spChg chg="add">
          <ac:chgData name="Aimee Treanor" userId="7aeb6b0f3aa8da8b" providerId="LiveId" clId="{4010FE6E-68BF-417E-8B08-18F8A7A380B3}" dt="2023-11-04T18:45:40.014" v="285" actId="26606"/>
          <ac:spMkLst>
            <pc:docMk/>
            <pc:sldMk cId="0" sldId="283"/>
            <ac:spMk id="15367" creationId="{42A4FC2C-047E-45A5-965D-8E1E3BF09BC6}"/>
          </ac:spMkLst>
        </pc:spChg>
        <pc:spChg chg="del mod">
          <ac:chgData name="Aimee Treanor" userId="7aeb6b0f3aa8da8b" providerId="LiveId" clId="{4010FE6E-68BF-417E-8B08-18F8A7A380B3}" dt="2023-11-04T18:45:30.061" v="284" actId="478"/>
          <ac:spMkLst>
            <pc:docMk/>
            <pc:sldMk cId="0" sldId="283"/>
            <ac:spMk id="41986" creationId="{054ED903-820B-436B-9FBD-A3A0946FD20B}"/>
          </ac:spMkLst>
        </pc:spChg>
        <pc:picChg chg="add mod">
          <ac:chgData name="Aimee Treanor" userId="7aeb6b0f3aa8da8b" providerId="LiveId" clId="{4010FE6E-68BF-417E-8B08-18F8A7A380B3}" dt="2023-11-04T18:45:40.014" v="285" actId="26606"/>
          <ac:picMkLst>
            <pc:docMk/>
            <pc:sldMk cId="0" sldId="283"/>
            <ac:picMk id="15362" creationId="{AC31C247-570F-38BA-EAE8-245FB2613729}"/>
          </ac:picMkLst>
        </pc:picChg>
      </pc:sldChg>
      <pc:sldChg chg="addSp modSp mod setBg">
        <pc:chgData name="Aimee Treanor" userId="7aeb6b0f3aa8da8b" providerId="LiveId" clId="{4010FE6E-68BF-417E-8B08-18F8A7A380B3}" dt="2023-11-04T17:24:24.343" v="70" actId="1076"/>
        <pc:sldMkLst>
          <pc:docMk/>
          <pc:sldMk cId="0" sldId="284"/>
        </pc:sldMkLst>
        <pc:spChg chg="mod">
          <ac:chgData name="Aimee Treanor" userId="7aeb6b0f3aa8da8b" providerId="LiveId" clId="{4010FE6E-68BF-417E-8B08-18F8A7A380B3}" dt="2023-11-04T17:24:24.343" v="70" actId="1076"/>
          <ac:spMkLst>
            <pc:docMk/>
            <pc:sldMk cId="0" sldId="284"/>
            <ac:spMk id="4" creationId="{14D86DEE-1D0B-919D-40BA-B2F1117637CE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9" creationId="{F837543A-6020-4505-A233-C9DB4BF74011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11" creationId="{35B16301-FB18-48BA-A6DD-C37CAF6F9A18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13" creationId="{C3C0D90E-074A-4F52-9B11-B52BEF4BCBE5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15" creationId="{CABBD4C1-E6F8-46F6-8152-A8A97490BF4D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17" creationId="{83BA5EF5-1FE9-4BF9-83BB-269BCDDF6156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21" creationId="{88853921-7BC9-4BDE-ACAB-133C683C82D6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23" creationId="{09192968-3AE7-4470-A61C-97294BB92731}"/>
          </ac:spMkLst>
        </pc:spChg>
        <pc:spChg chg="add">
          <ac:chgData name="Aimee Treanor" userId="7aeb6b0f3aa8da8b" providerId="LiveId" clId="{4010FE6E-68BF-417E-8B08-18F8A7A380B3}" dt="2023-11-04T17:21:04.385" v="62" actId="26606"/>
          <ac:spMkLst>
            <pc:docMk/>
            <pc:sldMk cId="0" sldId="284"/>
            <ac:spMk id="25" creationId="{3AB72E55-43E4-4356-BFE8-E2102CB0B505}"/>
          </ac:spMkLst>
        </pc:spChg>
        <pc:cxnChg chg="add">
          <ac:chgData name="Aimee Treanor" userId="7aeb6b0f3aa8da8b" providerId="LiveId" clId="{4010FE6E-68BF-417E-8B08-18F8A7A380B3}" dt="2023-11-04T17:21:04.385" v="62" actId="26606"/>
          <ac:cxnSpMkLst>
            <pc:docMk/>
            <pc:sldMk cId="0" sldId="284"/>
            <ac:cxnSpMk id="19" creationId="{4B3BCACB-5880-460B-9606-8C433A9AF99D}"/>
          </ac:cxnSpMkLst>
        </pc:cxnChg>
      </pc:sldChg>
      <pc:sldChg chg="addSp modSp mod setBg">
        <pc:chgData name="Aimee Treanor" userId="7aeb6b0f3aa8da8b" providerId="LiveId" clId="{4010FE6E-68BF-417E-8B08-18F8A7A380B3}" dt="2023-11-04T18:40:24.381" v="255" actId="26606"/>
        <pc:sldMkLst>
          <pc:docMk/>
          <pc:sldMk cId="0" sldId="285"/>
        </pc:sldMkLst>
        <pc:spChg chg="mo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4" creationId="{59FF71A7-EB5D-AB63-BB7C-7442A9333648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9" creationId="{F837543A-6020-4505-A233-C9DB4BF74011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11" creationId="{35B16301-FB18-48BA-A6DD-C37CAF6F9A18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13" creationId="{C3C0D90E-074A-4F52-9B11-B52BEF4BCBE5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15" creationId="{CABBD4C1-E6F8-46F6-8152-A8A97490BF4D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17" creationId="{83BA5EF5-1FE9-4BF9-83BB-269BCDDF6156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21" creationId="{88853921-7BC9-4BDE-ACAB-133C683C82D6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23" creationId="{09192968-3AE7-4470-A61C-97294BB92731}"/>
          </ac:spMkLst>
        </pc:spChg>
        <pc:spChg chg="add">
          <ac:chgData name="Aimee Treanor" userId="7aeb6b0f3aa8da8b" providerId="LiveId" clId="{4010FE6E-68BF-417E-8B08-18F8A7A380B3}" dt="2023-11-04T18:40:24.381" v="255" actId="26606"/>
          <ac:spMkLst>
            <pc:docMk/>
            <pc:sldMk cId="0" sldId="285"/>
            <ac:spMk id="25" creationId="{3AB72E55-43E4-4356-BFE8-E2102CB0B505}"/>
          </ac:spMkLst>
        </pc:spChg>
        <pc:cxnChg chg="add">
          <ac:chgData name="Aimee Treanor" userId="7aeb6b0f3aa8da8b" providerId="LiveId" clId="{4010FE6E-68BF-417E-8B08-18F8A7A380B3}" dt="2023-11-04T18:40:24.381" v="255" actId="26606"/>
          <ac:cxnSpMkLst>
            <pc:docMk/>
            <pc:sldMk cId="0" sldId="285"/>
            <ac:cxnSpMk id="19" creationId="{4B3BCACB-5880-460B-9606-8C433A9AF99D}"/>
          </ac:cxnSpMkLst>
        </pc:cxnChg>
      </pc:sldChg>
      <pc:sldChg chg="addSp modSp new del mod">
        <pc:chgData name="Aimee Treanor" userId="7aeb6b0f3aa8da8b" providerId="LiveId" clId="{4010FE6E-68BF-417E-8B08-18F8A7A380B3}" dt="2023-11-04T17:16:59.360" v="23" actId="47"/>
        <pc:sldMkLst>
          <pc:docMk/>
          <pc:sldMk cId="2375578371" sldId="286"/>
        </pc:sldMkLst>
        <pc:picChg chg="add mod">
          <ac:chgData name="Aimee Treanor" userId="7aeb6b0f3aa8da8b" providerId="LiveId" clId="{4010FE6E-68BF-417E-8B08-18F8A7A380B3}" dt="2023-11-04T17:16:34.855" v="22" actId="207"/>
          <ac:picMkLst>
            <pc:docMk/>
            <pc:sldMk cId="2375578371" sldId="286"/>
            <ac:picMk id="4" creationId="{685EAD12-FBBC-5560-0DB9-365A9B39DB44}"/>
          </ac:picMkLst>
        </pc:picChg>
      </pc:sldChg>
      <pc:sldChg chg="addSp modSp new mod setBg">
        <pc:chgData name="Aimee Treanor" userId="7aeb6b0f3aa8da8b" providerId="LiveId" clId="{4010FE6E-68BF-417E-8B08-18F8A7A380B3}" dt="2023-11-04T17:30:39.575" v="107" actId="26606"/>
        <pc:sldMkLst>
          <pc:docMk/>
          <pc:sldMk cId="2788419338" sldId="286"/>
        </pc:sldMkLst>
        <pc:spChg chg="mod">
          <ac:chgData name="Aimee Treanor" userId="7aeb6b0f3aa8da8b" providerId="LiveId" clId="{4010FE6E-68BF-417E-8B08-18F8A7A380B3}" dt="2023-11-04T17:30:39.575" v="107" actId="26606"/>
          <ac:spMkLst>
            <pc:docMk/>
            <pc:sldMk cId="2788419338" sldId="286"/>
            <ac:spMk id="2" creationId="{7713421B-90A2-CCB0-05C2-74A8C1ACA183}"/>
          </ac:spMkLst>
        </pc:spChg>
        <pc:spChg chg="mod">
          <ac:chgData name="Aimee Treanor" userId="7aeb6b0f3aa8da8b" providerId="LiveId" clId="{4010FE6E-68BF-417E-8B08-18F8A7A380B3}" dt="2023-11-04T17:30:39.575" v="107" actId="26606"/>
          <ac:spMkLst>
            <pc:docMk/>
            <pc:sldMk cId="2788419338" sldId="286"/>
            <ac:spMk id="3" creationId="{68AA3E87-FA9B-59F6-675C-CB2D190D2F77}"/>
          </ac:spMkLst>
        </pc:spChg>
        <pc:spChg chg="add">
          <ac:chgData name="Aimee Treanor" userId="7aeb6b0f3aa8da8b" providerId="LiveId" clId="{4010FE6E-68BF-417E-8B08-18F8A7A380B3}" dt="2023-11-04T17:30:39.575" v="107" actId="26606"/>
          <ac:spMkLst>
            <pc:docMk/>
            <pc:sldMk cId="2788419338" sldId="286"/>
            <ac:spMk id="9" creationId="{8181FC64-B306-4821-98E2-780662EFC486}"/>
          </ac:spMkLst>
        </pc:spChg>
        <pc:spChg chg="add">
          <ac:chgData name="Aimee Treanor" userId="7aeb6b0f3aa8da8b" providerId="LiveId" clId="{4010FE6E-68BF-417E-8B08-18F8A7A380B3}" dt="2023-11-04T17:30:39.575" v="107" actId="26606"/>
          <ac:spMkLst>
            <pc:docMk/>
            <pc:sldMk cId="2788419338" sldId="286"/>
            <ac:spMk id="11" creationId="{5871FC61-DD4E-47D4-81FD-8A7E7D12B371}"/>
          </ac:spMkLst>
        </pc:spChg>
        <pc:spChg chg="add">
          <ac:chgData name="Aimee Treanor" userId="7aeb6b0f3aa8da8b" providerId="LiveId" clId="{4010FE6E-68BF-417E-8B08-18F8A7A380B3}" dt="2023-11-04T17:30:39.575" v="107" actId="26606"/>
          <ac:spMkLst>
            <pc:docMk/>
            <pc:sldMk cId="2788419338" sldId="286"/>
            <ac:spMk id="13" creationId="{F9EC3F91-A75C-4F74-867E-E4C28C13546B}"/>
          </ac:spMkLst>
        </pc:spChg>
        <pc:spChg chg="add">
          <ac:chgData name="Aimee Treanor" userId="7aeb6b0f3aa8da8b" providerId="LiveId" clId="{4010FE6E-68BF-417E-8B08-18F8A7A380B3}" dt="2023-11-04T17:30:39.575" v="107" actId="26606"/>
          <ac:spMkLst>
            <pc:docMk/>
            <pc:sldMk cId="2788419338" sldId="286"/>
            <ac:spMk id="15" creationId="{829A1E2C-5AC8-40FC-99E9-832069D39792}"/>
          </ac:spMkLst>
        </pc:spChg>
        <pc:picChg chg="add">
          <ac:chgData name="Aimee Treanor" userId="7aeb6b0f3aa8da8b" providerId="LiveId" clId="{4010FE6E-68BF-417E-8B08-18F8A7A380B3}" dt="2023-11-04T17:30:39.575" v="107" actId="26606"/>
          <ac:picMkLst>
            <pc:docMk/>
            <pc:sldMk cId="2788419338" sldId="286"/>
            <ac:picMk id="5" creationId="{5BA1A230-BC2D-DD3B-2BD0-07D38F577C62}"/>
          </ac:picMkLst>
        </pc:picChg>
      </pc:sldChg>
      <pc:sldChg chg="addSp delSp modSp new del mod">
        <pc:chgData name="Aimee Treanor" userId="7aeb6b0f3aa8da8b" providerId="LiveId" clId="{4010FE6E-68BF-417E-8B08-18F8A7A380B3}" dt="2023-11-04T18:38:23.738" v="245" actId="2696"/>
        <pc:sldMkLst>
          <pc:docMk/>
          <pc:sldMk cId="114046262" sldId="287"/>
        </pc:sldMkLst>
        <pc:spChg chg="mod">
          <ac:chgData name="Aimee Treanor" userId="7aeb6b0f3aa8da8b" providerId="LiveId" clId="{4010FE6E-68BF-417E-8B08-18F8A7A380B3}" dt="2023-11-04T18:36:29.347" v="229"/>
          <ac:spMkLst>
            <pc:docMk/>
            <pc:sldMk cId="114046262" sldId="287"/>
            <ac:spMk id="2" creationId="{15D09604-789F-4BC1-C815-D9EBC7414981}"/>
          </ac:spMkLst>
        </pc:spChg>
        <pc:spChg chg="mod">
          <ac:chgData name="Aimee Treanor" userId="7aeb6b0f3aa8da8b" providerId="LiveId" clId="{4010FE6E-68BF-417E-8B08-18F8A7A380B3}" dt="2023-11-04T18:37:13.102" v="238"/>
          <ac:spMkLst>
            <pc:docMk/>
            <pc:sldMk cId="114046262" sldId="287"/>
            <ac:spMk id="3" creationId="{E8E4CB88-1A04-DC24-1955-3ACA1D246087}"/>
          </ac:spMkLst>
        </pc:spChg>
        <pc:spChg chg="mod">
          <ac:chgData name="Aimee Treanor" userId="7aeb6b0f3aa8da8b" providerId="LiveId" clId="{4010FE6E-68BF-417E-8B08-18F8A7A380B3}" dt="2023-11-04T18:37:22.162" v="239"/>
          <ac:spMkLst>
            <pc:docMk/>
            <pc:sldMk cId="114046262" sldId="287"/>
            <ac:spMk id="4" creationId="{F12E295D-B14F-0533-E3B6-EF6A65D3E1F5}"/>
          </ac:spMkLst>
        </pc:spChg>
        <pc:spChg chg="add del">
          <ac:chgData name="Aimee Treanor" userId="7aeb6b0f3aa8da8b" providerId="LiveId" clId="{4010FE6E-68BF-417E-8B08-18F8A7A380B3}" dt="2023-11-04T18:37:40.435" v="241" actId="22"/>
          <ac:spMkLst>
            <pc:docMk/>
            <pc:sldMk cId="114046262" sldId="287"/>
            <ac:spMk id="6" creationId="{1519D40D-31A8-D9EF-527E-62CAD6BA24D6}"/>
          </ac:spMkLst>
        </pc:spChg>
        <pc:picChg chg="add mod">
          <ac:chgData name="Aimee Treanor" userId="7aeb6b0f3aa8da8b" providerId="LiveId" clId="{4010FE6E-68BF-417E-8B08-18F8A7A380B3}" dt="2023-11-04T18:37:58.897" v="244" actId="1076"/>
          <ac:picMkLst>
            <pc:docMk/>
            <pc:sldMk cId="114046262" sldId="287"/>
            <ac:picMk id="12290" creationId="{C05DE2E3-B517-CE29-3ABC-8E7BCD9DCC6F}"/>
          </ac:picMkLst>
        </pc:picChg>
      </pc:sldChg>
      <pc:sldChg chg="modSp new del mod">
        <pc:chgData name="Aimee Treanor" userId="7aeb6b0f3aa8da8b" providerId="LiveId" clId="{4010FE6E-68BF-417E-8B08-18F8A7A380B3}" dt="2023-11-04T18:34:57.578" v="221" actId="47"/>
        <pc:sldMkLst>
          <pc:docMk/>
          <pc:sldMk cId="1295996398" sldId="287"/>
        </pc:sldMkLst>
        <pc:spChg chg="mod">
          <ac:chgData name="Aimee Treanor" userId="7aeb6b0f3aa8da8b" providerId="LiveId" clId="{4010FE6E-68BF-417E-8B08-18F8A7A380B3}" dt="2023-11-04T18:34:20.807" v="217" actId="27636"/>
          <ac:spMkLst>
            <pc:docMk/>
            <pc:sldMk cId="1295996398" sldId="287"/>
            <ac:spMk id="2" creationId="{24DB99AE-9B54-E74D-5027-87A9FF1B3DBF}"/>
          </ac:spMkLst>
        </pc:spChg>
        <pc:spChg chg="mod">
          <ac:chgData name="Aimee Treanor" userId="7aeb6b0f3aa8da8b" providerId="LiveId" clId="{4010FE6E-68BF-417E-8B08-18F8A7A380B3}" dt="2023-11-04T18:34:40.040" v="220"/>
          <ac:spMkLst>
            <pc:docMk/>
            <pc:sldMk cId="1295996398" sldId="287"/>
            <ac:spMk id="3" creationId="{99B464D9-82EE-D2DA-E14F-2A8EB345A1A6}"/>
          </ac:spMkLst>
        </pc:spChg>
      </pc:sldChg>
      <pc:sldChg chg="addSp modSp new mod setBg">
        <pc:chgData name="Aimee Treanor" userId="7aeb6b0f3aa8da8b" providerId="LiveId" clId="{4010FE6E-68BF-417E-8B08-18F8A7A380B3}" dt="2023-11-04T18:39:46.063" v="252" actId="26606"/>
        <pc:sldMkLst>
          <pc:docMk/>
          <pc:sldMk cId="2428017920" sldId="287"/>
        </pc:sldMkLst>
        <pc:spChg chg="mod">
          <ac:chgData name="Aimee Treanor" userId="7aeb6b0f3aa8da8b" providerId="LiveId" clId="{4010FE6E-68BF-417E-8B08-18F8A7A380B3}" dt="2023-11-04T18:39:46.063" v="252" actId="26606"/>
          <ac:spMkLst>
            <pc:docMk/>
            <pc:sldMk cId="2428017920" sldId="287"/>
            <ac:spMk id="2" creationId="{B9BDD1D8-8B32-A503-D008-D37F7D015433}"/>
          </ac:spMkLst>
        </pc:spChg>
        <pc:spChg chg="mod">
          <ac:chgData name="Aimee Treanor" userId="7aeb6b0f3aa8da8b" providerId="LiveId" clId="{4010FE6E-68BF-417E-8B08-18F8A7A380B3}" dt="2023-11-04T18:39:46.063" v="252" actId="26606"/>
          <ac:spMkLst>
            <pc:docMk/>
            <pc:sldMk cId="2428017920" sldId="287"/>
            <ac:spMk id="3" creationId="{51478C3F-8AC8-ED39-24DE-20FE01C3864A}"/>
          </ac:spMkLst>
        </pc:spChg>
        <pc:spChg chg="add">
          <ac:chgData name="Aimee Treanor" userId="7aeb6b0f3aa8da8b" providerId="LiveId" clId="{4010FE6E-68BF-417E-8B08-18F8A7A380B3}" dt="2023-11-04T18:39:46.063" v="252" actId="26606"/>
          <ac:spMkLst>
            <pc:docMk/>
            <pc:sldMk cId="2428017920" sldId="287"/>
            <ac:spMk id="13319" creationId="{04812C46-200A-4DEB-A05E-3ED6C68C2387}"/>
          </ac:spMkLst>
        </pc:spChg>
        <pc:spChg chg="add">
          <ac:chgData name="Aimee Treanor" userId="7aeb6b0f3aa8da8b" providerId="LiveId" clId="{4010FE6E-68BF-417E-8B08-18F8A7A380B3}" dt="2023-11-04T18:39:46.063" v="252" actId="26606"/>
          <ac:spMkLst>
            <pc:docMk/>
            <pc:sldMk cId="2428017920" sldId="287"/>
            <ac:spMk id="13321" creationId="{D1EA859B-E555-4109-94F3-6700E046E008}"/>
          </ac:spMkLst>
        </pc:spChg>
        <pc:picChg chg="add mod ord">
          <ac:chgData name="Aimee Treanor" userId="7aeb6b0f3aa8da8b" providerId="LiveId" clId="{4010FE6E-68BF-417E-8B08-18F8A7A380B3}" dt="2023-11-04T18:39:46.063" v="252" actId="26606"/>
          <ac:picMkLst>
            <pc:docMk/>
            <pc:sldMk cId="2428017920" sldId="287"/>
            <ac:picMk id="13314" creationId="{833E71B4-D569-A280-CA70-A8533CF37292}"/>
          </ac:picMkLst>
        </pc:picChg>
      </pc:sldChg>
      <pc:sldChg chg="addSp delSp modSp new mod setBg">
        <pc:chgData name="Aimee Treanor" userId="7aeb6b0f3aa8da8b" providerId="LiveId" clId="{4010FE6E-68BF-417E-8B08-18F8A7A380B3}" dt="2023-11-04T18:44:18.089" v="281" actId="122"/>
        <pc:sldMkLst>
          <pc:docMk/>
          <pc:sldMk cId="3920458559" sldId="288"/>
        </pc:sldMkLst>
        <pc:spChg chg="mod">
          <ac:chgData name="Aimee Treanor" userId="7aeb6b0f3aa8da8b" providerId="LiveId" clId="{4010FE6E-68BF-417E-8B08-18F8A7A380B3}" dt="2023-11-04T18:44:18.089" v="281" actId="122"/>
          <ac:spMkLst>
            <pc:docMk/>
            <pc:sldMk cId="3920458559" sldId="288"/>
            <ac:spMk id="2" creationId="{0CDD93E7-0BFF-B2B9-4343-A96162A004F0}"/>
          </ac:spMkLst>
        </pc:spChg>
        <pc:spChg chg="del mod">
          <ac:chgData name="Aimee Treanor" userId="7aeb6b0f3aa8da8b" providerId="LiveId" clId="{4010FE6E-68BF-417E-8B08-18F8A7A380B3}" dt="2023-11-04T18:43:48.442" v="279" actId="26606"/>
          <ac:spMkLst>
            <pc:docMk/>
            <pc:sldMk cId="3920458559" sldId="288"/>
            <ac:spMk id="3" creationId="{D861A1EF-3516-A2AF-176E-DD62166F0F91}"/>
          </ac:spMkLst>
        </pc:spChg>
        <pc:spChg chg="add del">
          <ac:chgData name="Aimee Treanor" userId="7aeb6b0f3aa8da8b" providerId="LiveId" clId="{4010FE6E-68BF-417E-8B08-18F8A7A380B3}" dt="2023-11-04T18:43:48.442" v="279" actId="26606"/>
          <ac:spMkLst>
            <pc:docMk/>
            <pc:sldMk cId="3920458559" sldId="288"/>
            <ac:spMk id="14343" creationId="{AF6CB648-9554-488A-B457-99CAAD1DA528}"/>
          </ac:spMkLst>
        </pc:spChg>
        <pc:spChg chg="add del">
          <ac:chgData name="Aimee Treanor" userId="7aeb6b0f3aa8da8b" providerId="LiveId" clId="{4010FE6E-68BF-417E-8B08-18F8A7A380B3}" dt="2023-11-04T18:43:48.442" v="279" actId="26606"/>
          <ac:spMkLst>
            <pc:docMk/>
            <pc:sldMk cId="3920458559" sldId="288"/>
            <ac:spMk id="14345" creationId="{E1ED8A68-A582-AC62-104E-E319E9DB340C}"/>
          </ac:spMkLst>
        </pc:spChg>
        <pc:spChg chg="add">
          <ac:chgData name="Aimee Treanor" userId="7aeb6b0f3aa8da8b" providerId="LiveId" clId="{4010FE6E-68BF-417E-8B08-18F8A7A380B3}" dt="2023-11-04T18:43:48.442" v="279" actId="26606"/>
          <ac:spMkLst>
            <pc:docMk/>
            <pc:sldMk cId="3920458559" sldId="288"/>
            <ac:spMk id="14352" creationId="{B50AB553-2A96-4A92-96F2-93548E096954}"/>
          </ac:spMkLst>
        </pc:spChg>
        <pc:graphicFrameChg chg="add mod">
          <ac:chgData name="Aimee Treanor" userId="7aeb6b0f3aa8da8b" providerId="LiveId" clId="{4010FE6E-68BF-417E-8B08-18F8A7A380B3}" dt="2023-11-04T18:44:00.638" v="280" actId="14100"/>
          <ac:graphicFrameMkLst>
            <pc:docMk/>
            <pc:sldMk cId="3920458559" sldId="288"/>
            <ac:graphicFrameMk id="14347" creationId="{00FC777E-980D-B394-BBD4-CFD062E7F52D}"/>
          </ac:graphicFrameMkLst>
        </pc:graphicFrameChg>
        <pc:picChg chg="add del mod ord">
          <ac:chgData name="Aimee Treanor" userId="7aeb6b0f3aa8da8b" providerId="LiveId" clId="{4010FE6E-68BF-417E-8B08-18F8A7A380B3}" dt="2023-11-04T18:43:43.345" v="278" actId="478"/>
          <ac:picMkLst>
            <pc:docMk/>
            <pc:sldMk cId="3920458559" sldId="288"/>
            <ac:picMk id="14338" creationId="{25738A18-6316-B56C-6FF0-D125D5BC92FD}"/>
          </ac:picMkLst>
        </pc:picChg>
        <pc:picChg chg="add">
          <ac:chgData name="Aimee Treanor" userId="7aeb6b0f3aa8da8b" providerId="LiveId" clId="{4010FE6E-68BF-417E-8B08-18F8A7A380B3}" dt="2023-11-04T18:43:48.442" v="279" actId="26606"/>
          <ac:picMkLst>
            <pc:docMk/>
            <pc:sldMk cId="3920458559" sldId="288"/>
            <ac:picMk id="14348" creationId="{7E55D78B-FE33-5F96-6FDE-497BE2F05A55}"/>
          </ac:picMkLst>
        </pc:picChg>
      </pc:sldChg>
      <pc:sldChg chg="addSp delSp modSp new del mod">
        <pc:chgData name="Aimee Treanor" userId="7aeb6b0f3aa8da8b" providerId="LiveId" clId="{4010FE6E-68BF-417E-8B08-18F8A7A380B3}" dt="2023-11-04T18:57:45.440" v="418" actId="47"/>
        <pc:sldMkLst>
          <pc:docMk/>
          <pc:sldMk cId="2719335525" sldId="289"/>
        </pc:sldMkLst>
        <pc:spChg chg="mod">
          <ac:chgData name="Aimee Treanor" userId="7aeb6b0f3aa8da8b" providerId="LiveId" clId="{4010FE6E-68BF-417E-8B08-18F8A7A380B3}" dt="2023-11-04T18:48:09.584" v="346" actId="20577"/>
          <ac:spMkLst>
            <pc:docMk/>
            <pc:sldMk cId="2719335525" sldId="289"/>
            <ac:spMk id="2" creationId="{A18A8DCF-9F0E-C0B8-2150-41EE5014ECEA}"/>
          </ac:spMkLst>
        </pc:spChg>
        <pc:spChg chg="mod">
          <ac:chgData name="Aimee Treanor" userId="7aeb6b0f3aa8da8b" providerId="LiveId" clId="{4010FE6E-68BF-417E-8B08-18F8A7A380B3}" dt="2023-11-04T18:56:33.083" v="378" actId="20577"/>
          <ac:spMkLst>
            <pc:docMk/>
            <pc:sldMk cId="2719335525" sldId="289"/>
            <ac:spMk id="3" creationId="{268C0502-C736-2626-9C08-E7698626A480}"/>
          </ac:spMkLst>
        </pc:spChg>
        <pc:picChg chg="add del">
          <ac:chgData name="Aimee Treanor" userId="7aeb6b0f3aa8da8b" providerId="LiveId" clId="{4010FE6E-68BF-417E-8B08-18F8A7A380B3}" dt="2023-11-04T18:56:12.539" v="348" actId="478"/>
          <ac:picMkLst>
            <pc:docMk/>
            <pc:sldMk cId="2719335525" sldId="289"/>
            <ac:picMk id="17410" creationId="{BA5196B4-0915-7989-FA8D-E93A300B6CE9}"/>
          </ac:picMkLst>
        </pc:picChg>
        <pc:picChg chg="add">
          <ac:chgData name="Aimee Treanor" userId="7aeb6b0f3aa8da8b" providerId="LiveId" clId="{4010FE6E-68BF-417E-8B08-18F8A7A380B3}" dt="2023-11-04T18:56:34.008" v="379"/>
          <ac:picMkLst>
            <pc:docMk/>
            <pc:sldMk cId="2719335525" sldId="289"/>
            <ac:picMk id="17412" creationId="{DC7E0EBE-4CC7-30C2-03FA-D8BE25A59467}"/>
          </ac:picMkLst>
        </pc:picChg>
      </pc:sldChg>
      <pc:sldChg chg="addSp delSp modSp new mod setBg">
        <pc:chgData name="Aimee Treanor" userId="7aeb6b0f3aa8da8b" providerId="LiveId" clId="{4010FE6E-68BF-417E-8B08-18F8A7A380B3}" dt="2023-11-04T19:02:02.522" v="426" actId="122"/>
        <pc:sldMkLst>
          <pc:docMk/>
          <pc:sldMk cId="3026277605" sldId="290"/>
        </pc:sldMkLst>
        <pc:spChg chg="mod">
          <ac:chgData name="Aimee Treanor" userId="7aeb6b0f3aa8da8b" providerId="LiveId" clId="{4010FE6E-68BF-417E-8B08-18F8A7A380B3}" dt="2023-11-04T19:02:02.522" v="426" actId="122"/>
          <ac:spMkLst>
            <pc:docMk/>
            <pc:sldMk cId="3026277605" sldId="290"/>
            <ac:spMk id="2" creationId="{66279D40-0CB2-34D5-27B9-D62E0918EC04}"/>
          </ac:spMkLst>
        </pc:spChg>
        <pc:spChg chg="del">
          <ac:chgData name="Aimee Treanor" userId="7aeb6b0f3aa8da8b" providerId="LiveId" clId="{4010FE6E-68BF-417E-8B08-18F8A7A380B3}" dt="2023-11-04T18:57:37.765" v="417"/>
          <ac:spMkLst>
            <pc:docMk/>
            <pc:sldMk cId="3026277605" sldId="290"/>
            <ac:spMk id="3" creationId="{EFD5BAEA-E441-8EA4-B08C-BA9E535BE25F}"/>
          </ac:spMkLst>
        </pc:spChg>
        <pc:spChg chg="add del mod">
          <ac:chgData name="Aimee Treanor" userId="7aeb6b0f3aa8da8b" providerId="LiveId" clId="{4010FE6E-68BF-417E-8B08-18F8A7A380B3}" dt="2023-11-04T19:01:10.097" v="420"/>
          <ac:spMkLst>
            <pc:docMk/>
            <pc:sldMk cId="3026277605" sldId="290"/>
            <ac:spMk id="5" creationId="{88694485-CA85-D23F-5C87-3673B27EA030}"/>
          </ac:spMkLst>
        </pc:spChg>
        <pc:spChg chg="add mod">
          <ac:chgData name="Aimee Treanor" userId="7aeb6b0f3aa8da8b" providerId="LiveId" clId="{4010FE6E-68BF-417E-8B08-18F8A7A380B3}" dt="2023-11-04T19:01:58.548" v="425" actId="14100"/>
          <ac:spMkLst>
            <pc:docMk/>
            <pc:sldMk cId="3026277605" sldId="290"/>
            <ac:spMk id="10" creationId="{8F5EC405-5E4A-C42D-32C6-BD1290C2BEB8}"/>
          </ac:spMkLst>
        </pc:spChg>
        <pc:grpChg chg="add">
          <ac:chgData name="Aimee Treanor" userId="7aeb6b0f3aa8da8b" providerId="LiveId" clId="{4010FE6E-68BF-417E-8B08-18F8A7A380B3}" dt="2023-11-04T19:01:29.410" v="421" actId="26606"/>
          <ac:grpSpMkLst>
            <pc:docMk/>
            <pc:sldMk cId="3026277605" sldId="290"/>
            <ac:grpSpMk id="13" creationId="{434FA563-76F6-CDCF-AEA0-A7B78E44647B}"/>
          </ac:grpSpMkLst>
        </pc:grpChg>
        <pc:picChg chg="add del mod">
          <ac:chgData name="Aimee Treanor" userId="7aeb6b0f3aa8da8b" providerId="LiveId" clId="{4010FE6E-68BF-417E-8B08-18F8A7A380B3}" dt="2023-11-04T19:00:36.656" v="419" actId="478"/>
          <ac:picMkLst>
            <pc:docMk/>
            <pc:sldMk cId="3026277605" sldId="290"/>
            <ac:picMk id="4" creationId="{FF154E9A-B48B-9FBF-F8CD-4A704F69971D}"/>
          </ac:picMkLst>
        </pc:picChg>
        <pc:picChg chg="add mod">
          <ac:chgData name="Aimee Treanor" userId="7aeb6b0f3aa8da8b" providerId="LiveId" clId="{4010FE6E-68BF-417E-8B08-18F8A7A380B3}" dt="2023-11-04T19:01:29.410" v="421" actId="26606"/>
          <ac:picMkLst>
            <pc:docMk/>
            <pc:sldMk cId="3026277605" sldId="290"/>
            <ac:picMk id="6" creationId="{DAFEA1D6-3E70-246E-534A-23EF46D8FFED}"/>
          </ac:picMkLst>
        </pc:picChg>
      </pc:sldChg>
      <pc:sldChg chg="addSp delSp modSp new del mod setBg">
        <pc:chgData name="Aimee Treanor" userId="7aeb6b0f3aa8da8b" providerId="LiveId" clId="{4010FE6E-68BF-417E-8B08-18F8A7A380B3}" dt="2023-11-04T19:09:25.525" v="495" actId="47"/>
        <pc:sldMkLst>
          <pc:docMk/>
          <pc:sldMk cId="2921984885" sldId="291"/>
        </pc:sldMkLst>
        <pc:spChg chg="mod">
          <ac:chgData name="Aimee Treanor" userId="7aeb6b0f3aa8da8b" providerId="LiveId" clId="{4010FE6E-68BF-417E-8B08-18F8A7A380B3}" dt="2023-11-04T19:04:37.755" v="447" actId="26606"/>
          <ac:spMkLst>
            <pc:docMk/>
            <pc:sldMk cId="2921984885" sldId="291"/>
            <ac:spMk id="2" creationId="{D2BA5489-3B7B-9F86-FE10-965B5083C922}"/>
          </ac:spMkLst>
        </pc:spChg>
        <pc:spChg chg="mod">
          <ac:chgData name="Aimee Treanor" userId="7aeb6b0f3aa8da8b" providerId="LiveId" clId="{4010FE6E-68BF-417E-8B08-18F8A7A380B3}" dt="2023-11-04T19:07:38.706" v="485" actId="20577"/>
          <ac:spMkLst>
            <pc:docMk/>
            <pc:sldMk cId="2921984885" sldId="291"/>
            <ac:spMk id="3" creationId="{01161717-D50F-8208-CFC2-D7DB86AA81BE}"/>
          </ac:spMkLst>
        </pc:spChg>
        <pc:grpChg chg="add">
          <ac:chgData name="Aimee Treanor" userId="7aeb6b0f3aa8da8b" providerId="LiveId" clId="{4010FE6E-68BF-417E-8B08-18F8A7A380B3}" dt="2023-11-04T19:04:37.755" v="447" actId="26606"/>
          <ac:grpSpMkLst>
            <pc:docMk/>
            <pc:sldMk cId="2921984885" sldId="291"/>
            <ac:grpSpMk id="9" creationId="{434FA563-76F6-CDCF-AEA0-A7B78E44647B}"/>
          </ac:grpSpMkLst>
        </pc:grpChg>
        <pc:picChg chg="add del mod">
          <ac:chgData name="Aimee Treanor" userId="7aeb6b0f3aa8da8b" providerId="LiveId" clId="{4010FE6E-68BF-417E-8B08-18F8A7A380B3}" dt="2023-11-04T19:04:44.763" v="448" actId="478"/>
          <ac:picMkLst>
            <pc:docMk/>
            <pc:sldMk cId="2921984885" sldId="291"/>
            <ac:picMk id="4" creationId="{04B88111-385E-2544-2DDF-4AACCE18419F}"/>
          </ac:picMkLst>
        </pc:picChg>
        <pc:picChg chg="add del mod">
          <ac:chgData name="Aimee Treanor" userId="7aeb6b0f3aa8da8b" providerId="LiveId" clId="{4010FE6E-68BF-417E-8B08-18F8A7A380B3}" dt="2023-11-04T19:06:03.314" v="451" actId="478"/>
          <ac:picMkLst>
            <pc:docMk/>
            <pc:sldMk cId="2921984885" sldId="291"/>
            <ac:picMk id="5" creationId="{9FFD996B-EB8C-327E-8F22-28405BDFF42F}"/>
          </ac:picMkLst>
        </pc:picChg>
      </pc:sldChg>
      <pc:sldChg chg="addSp modSp new mod setBg">
        <pc:chgData name="Aimee Treanor" userId="7aeb6b0f3aa8da8b" providerId="LiveId" clId="{4010FE6E-68BF-417E-8B08-18F8A7A380B3}" dt="2023-11-04T19:09:03.170" v="493" actId="26606"/>
        <pc:sldMkLst>
          <pc:docMk/>
          <pc:sldMk cId="388478855" sldId="292"/>
        </pc:sldMkLst>
        <pc:spChg chg="mod">
          <ac:chgData name="Aimee Treanor" userId="7aeb6b0f3aa8da8b" providerId="LiveId" clId="{4010FE6E-68BF-417E-8B08-18F8A7A380B3}" dt="2023-11-04T19:09:03.170" v="493" actId="26606"/>
          <ac:spMkLst>
            <pc:docMk/>
            <pc:sldMk cId="388478855" sldId="292"/>
            <ac:spMk id="2" creationId="{6D660601-E665-E2A9-137F-000E034BCF4A}"/>
          </ac:spMkLst>
        </pc:spChg>
        <pc:spChg chg="mod ord">
          <ac:chgData name="Aimee Treanor" userId="7aeb6b0f3aa8da8b" providerId="LiveId" clId="{4010FE6E-68BF-417E-8B08-18F8A7A380B3}" dt="2023-11-04T19:09:03.170" v="493" actId="26606"/>
          <ac:spMkLst>
            <pc:docMk/>
            <pc:sldMk cId="388478855" sldId="292"/>
            <ac:spMk id="3" creationId="{7A912A45-4D28-33F4-72CD-1DE0386073F8}"/>
          </ac:spMkLst>
        </pc:spChg>
        <pc:picChg chg="add mod">
          <ac:chgData name="Aimee Treanor" userId="7aeb6b0f3aa8da8b" providerId="LiveId" clId="{4010FE6E-68BF-417E-8B08-18F8A7A380B3}" dt="2023-11-04T19:09:03.170" v="493" actId="26606"/>
          <ac:picMkLst>
            <pc:docMk/>
            <pc:sldMk cId="388478855" sldId="292"/>
            <ac:picMk id="4" creationId="{536040FA-F5BE-04E5-A3A0-B213AAB16DB3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image" Target="../media/image2.png"/><Relationship Id="rId6" Type="http://schemas.openxmlformats.org/officeDocument/2006/relationships/image" Target="../media/image11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svg"/><Relationship Id="rId1" Type="http://schemas.openxmlformats.org/officeDocument/2006/relationships/image" Target="../media/image11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image" Target="../media/image2.png"/><Relationship Id="rId6" Type="http://schemas.openxmlformats.org/officeDocument/2006/relationships/image" Target="../media/image11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svg"/><Relationship Id="rId1" Type="http://schemas.openxmlformats.org/officeDocument/2006/relationships/image" Target="../media/image11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A354C-A651-4ECC-B07E-6B2A7FC57B3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18186B8-CE42-4009-82DB-DC09D9F7377D}">
      <dgm:prSet/>
      <dgm:spPr/>
      <dgm:t>
        <a:bodyPr/>
        <a:lstStyle/>
        <a:p>
          <a:r>
            <a:rPr lang="en-GB"/>
            <a:t>Qualified health professionals that assess, diagnose and treat diet and nutrition related problems</a:t>
          </a:r>
          <a:endParaRPr lang="en-US"/>
        </a:p>
      </dgm:t>
    </dgm:pt>
    <dgm:pt modelId="{567B51E3-6870-4493-BC5B-45AD5A739149}" type="parTrans" cxnId="{437F013C-4686-4BFB-991E-EE3A401BC788}">
      <dgm:prSet/>
      <dgm:spPr/>
      <dgm:t>
        <a:bodyPr/>
        <a:lstStyle/>
        <a:p>
          <a:endParaRPr lang="en-US"/>
        </a:p>
      </dgm:t>
    </dgm:pt>
    <dgm:pt modelId="{DB20FF78-93F0-434A-AA96-0C6AA7A6940C}" type="sibTrans" cxnId="{437F013C-4686-4BFB-991E-EE3A401BC788}">
      <dgm:prSet/>
      <dgm:spPr/>
      <dgm:t>
        <a:bodyPr/>
        <a:lstStyle/>
        <a:p>
          <a:endParaRPr lang="en-US"/>
        </a:p>
      </dgm:t>
    </dgm:pt>
    <dgm:pt modelId="{F916ABEC-6522-48E2-9DEF-63E4BD510E39}">
      <dgm:prSet/>
      <dgm:spPr/>
      <dgm:t>
        <a:bodyPr/>
        <a:lstStyle/>
        <a:p>
          <a:r>
            <a:rPr lang="en-GB"/>
            <a:t>Work with individuals and at a wider public health level</a:t>
          </a:r>
          <a:endParaRPr lang="en-US"/>
        </a:p>
      </dgm:t>
    </dgm:pt>
    <dgm:pt modelId="{9518283C-F4AC-4A08-B483-323FEC1DFF1B}" type="parTrans" cxnId="{6587DA91-1E7F-4856-A2A0-30A875F190E3}">
      <dgm:prSet/>
      <dgm:spPr/>
      <dgm:t>
        <a:bodyPr/>
        <a:lstStyle/>
        <a:p>
          <a:endParaRPr lang="en-US"/>
        </a:p>
      </dgm:t>
    </dgm:pt>
    <dgm:pt modelId="{7A18EF3F-EDCA-47E3-828B-CC78E052A4C2}" type="sibTrans" cxnId="{6587DA91-1E7F-4856-A2A0-30A875F190E3}">
      <dgm:prSet/>
      <dgm:spPr/>
      <dgm:t>
        <a:bodyPr/>
        <a:lstStyle/>
        <a:p>
          <a:endParaRPr lang="en-US"/>
        </a:p>
      </dgm:t>
    </dgm:pt>
    <dgm:pt modelId="{3B527054-537C-4B39-8DD7-786C91874F2E}">
      <dgm:prSet/>
      <dgm:spPr/>
      <dgm:t>
        <a:bodyPr/>
        <a:lstStyle/>
        <a:p>
          <a:r>
            <a:rPr lang="en-GB"/>
            <a:t>Use up to date public health information and scientific research on food, health and disease</a:t>
          </a:r>
          <a:endParaRPr lang="en-US"/>
        </a:p>
      </dgm:t>
    </dgm:pt>
    <dgm:pt modelId="{5461A43E-66B4-4849-9530-B6E6474AB6B8}" type="parTrans" cxnId="{804B9B53-D127-486C-A397-8E3BFAC9847D}">
      <dgm:prSet/>
      <dgm:spPr/>
      <dgm:t>
        <a:bodyPr/>
        <a:lstStyle/>
        <a:p>
          <a:endParaRPr lang="en-US"/>
        </a:p>
      </dgm:t>
    </dgm:pt>
    <dgm:pt modelId="{7CF1567C-31AB-4C13-A279-11F923D36AC4}" type="sibTrans" cxnId="{804B9B53-D127-486C-A397-8E3BFAC9847D}">
      <dgm:prSet/>
      <dgm:spPr/>
      <dgm:t>
        <a:bodyPr/>
        <a:lstStyle/>
        <a:p>
          <a:endParaRPr lang="en-US"/>
        </a:p>
      </dgm:t>
    </dgm:pt>
    <dgm:pt modelId="{D3FEFB72-E384-4910-BFC5-1F5D97C75697}">
      <dgm:prSet/>
      <dgm:spPr/>
      <dgm:t>
        <a:bodyPr/>
        <a:lstStyle/>
        <a:p>
          <a:r>
            <a:rPr lang="en-GB"/>
            <a:t>Translate scientific information relating to food and health into health messages and terms everyone can understand</a:t>
          </a:r>
          <a:endParaRPr lang="en-US"/>
        </a:p>
      </dgm:t>
    </dgm:pt>
    <dgm:pt modelId="{80DE9E51-C02A-4E38-AFE1-5DDE5B4BFA90}" type="parTrans" cxnId="{C28E1526-D329-41B0-B01D-34B1F8FC1C95}">
      <dgm:prSet/>
      <dgm:spPr/>
      <dgm:t>
        <a:bodyPr/>
        <a:lstStyle/>
        <a:p>
          <a:endParaRPr lang="en-US"/>
        </a:p>
      </dgm:t>
    </dgm:pt>
    <dgm:pt modelId="{AB8B7C05-765C-4CF1-AEEE-BA97511BC52D}" type="sibTrans" cxnId="{C28E1526-D329-41B0-B01D-34B1F8FC1C95}">
      <dgm:prSet/>
      <dgm:spPr/>
      <dgm:t>
        <a:bodyPr/>
        <a:lstStyle/>
        <a:p>
          <a:endParaRPr lang="en-US"/>
        </a:p>
      </dgm:t>
    </dgm:pt>
    <dgm:pt modelId="{574787D2-F260-44FF-9610-34C6AFAD91BE}" type="pres">
      <dgm:prSet presAssocID="{F6FA354C-A651-4ECC-B07E-6B2A7FC57B3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E1F9C1-75CC-4903-B2AE-D780498AFFBA}" type="pres">
      <dgm:prSet presAssocID="{F6FA354C-A651-4ECC-B07E-6B2A7FC57B3A}" presName="container" presStyleCnt="0">
        <dgm:presLayoutVars>
          <dgm:dir/>
          <dgm:resizeHandles val="exact"/>
        </dgm:presLayoutVars>
      </dgm:prSet>
      <dgm:spPr/>
    </dgm:pt>
    <dgm:pt modelId="{4174F9A0-55F9-492A-A9F0-E9939AFEFB25}" type="pres">
      <dgm:prSet presAssocID="{D18186B8-CE42-4009-82DB-DC09D9F7377D}" presName="compNode" presStyleCnt="0"/>
      <dgm:spPr/>
    </dgm:pt>
    <dgm:pt modelId="{3CB42189-F9E7-470F-BD09-CBB2E2E5E841}" type="pres">
      <dgm:prSet presAssocID="{D18186B8-CE42-4009-82DB-DC09D9F7377D}" presName="iconBgRect" presStyleLbl="bgShp" presStyleIdx="0" presStyleCnt="4"/>
      <dgm:spPr/>
    </dgm:pt>
    <dgm:pt modelId="{392E6256-AAC9-4266-BA63-8B3FD71AFAF4}" type="pres">
      <dgm:prSet presAssocID="{D18186B8-CE42-4009-82DB-DC09D9F7377D}" presName="iconRect" presStyleLbl="node1" presStyleIdx="0" presStyleCnt="4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BA8DDDF7-D19E-45E1-A3C2-F5094DF1ACB2}" type="pres">
      <dgm:prSet presAssocID="{D18186B8-CE42-4009-82DB-DC09D9F7377D}" presName="spaceRect" presStyleCnt="0"/>
      <dgm:spPr/>
    </dgm:pt>
    <dgm:pt modelId="{85650E84-CF88-4F51-B860-26A3AC3234E8}" type="pres">
      <dgm:prSet presAssocID="{D18186B8-CE42-4009-82DB-DC09D9F7377D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4A4C743-DF26-4033-87A6-E205904DFD0B}" type="pres">
      <dgm:prSet presAssocID="{DB20FF78-93F0-434A-AA96-0C6AA7A6940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2323452-81D8-4DBA-9793-1BF6095A8B9B}" type="pres">
      <dgm:prSet presAssocID="{F916ABEC-6522-48E2-9DEF-63E4BD510E39}" presName="compNode" presStyleCnt="0"/>
      <dgm:spPr/>
    </dgm:pt>
    <dgm:pt modelId="{877241BE-F74E-4AB8-9414-3641FECB432B}" type="pres">
      <dgm:prSet presAssocID="{F916ABEC-6522-48E2-9DEF-63E4BD510E39}" presName="iconBgRect" presStyleLbl="bgShp" presStyleIdx="1" presStyleCnt="4"/>
      <dgm:spPr/>
    </dgm:pt>
    <dgm:pt modelId="{09D53053-2BCE-4446-B79F-EE40EF583A87}" type="pres">
      <dgm:prSet presAssocID="{F916ABEC-6522-48E2-9DEF-63E4BD510E39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17CE8FB6-A1C1-4DC4-B0CD-79E70283DA3F}" type="pres">
      <dgm:prSet presAssocID="{F916ABEC-6522-48E2-9DEF-63E4BD510E39}" presName="spaceRect" presStyleCnt="0"/>
      <dgm:spPr/>
    </dgm:pt>
    <dgm:pt modelId="{8F970DF9-B4AE-4D10-AE73-370650515DAA}" type="pres">
      <dgm:prSet presAssocID="{F916ABEC-6522-48E2-9DEF-63E4BD510E39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DBDC052-83B3-4CE2-80D8-DB78FE04D75D}" type="pres">
      <dgm:prSet presAssocID="{7A18EF3F-EDCA-47E3-828B-CC78E052A4C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58B5008-797E-43FA-8231-551C0EF1C1F3}" type="pres">
      <dgm:prSet presAssocID="{3B527054-537C-4B39-8DD7-786C91874F2E}" presName="compNode" presStyleCnt="0"/>
      <dgm:spPr/>
    </dgm:pt>
    <dgm:pt modelId="{1A84AB0B-CCFB-4438-A0B7-BA7E3C13EA4F}" type="pres">
      <dgm:prSet presAssocID="{3B527054-537C-4B39-8DD7-786C91874F2E}" presName="iconBgRect" presStyleLbl="bgShp" presStyleIdx="2" presStyleCnt="4"/>
      <dgm:spPr/>
    </dgm:pt>
    <dgm:pt modelId="{99191CC1-43C2-4A09-8D1E-B6F6425F8E37}" type="pres">
      <dgm:prSet presAssocID="{3B527054-537C-4B39-8DD7-786C91874F2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96626EE7-2FA3-4398-A938-7B96A1BB8D5E}" type="pres">
      <dgm:prSet presAssocID="{3B527054-537C-4B39-8DD7-786C91874F2E}" presName="spaceRect" presStyleCnt="0"/>
      <dgm:spPr/>
    </dgm:pt>
    <dgm:pt modelId="{FEB4D678-ADD5-42B8-8B10-72503580B221}" type="pres">
      <dgm:prSet presAssocID="{3B527054-537C-4B39-8DD7-786C91874F2E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EB0CF64-916E-45D8-85C2-839B214C1D0D}" type="pres">
      <dgm:prSet presAssocID="{7CF1567C-31AB-4C13-A279-11F923D36AC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D5A4525-FE50-48C6-9E85-9DF885023297}" type="pres">
      <dgm:prSet presAssocID="{D3FEFB72-E384-4910-BFC5-1F5D97C75697}" presName="compNode" presStyleCnt="0"/>
      <dgm:spPr/>
    </dgm:pt>
    <dgm:pt modelId="{814F2FC2-7C52-4D49-A7D2-171431C4B160}" type="pres">
      <dgm:prSet presAssocID="{D3FEFB72-E384-4910-BFC5-1F5D97C75697}" presName="iconBgRect" presStyleLbl="bgShp" presStyleIdx="3" presStyleCnt="4"/>
      <dgm:spPr/>
    </dgm:pt>
    <dgm:pt modelId="{9D9152B8-0EE5-47C4-A125-0F9E585E53C5}" type="pres">
      <dgm:prSet presAssocID="{D3FEFB72-E384-4910-BFC5-1F5D97C75697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ECF947DE-DA46-4216-8318-5F3934E54404}" type="pres">
      <dgm:prSet presAssocID="{D3FEFB72-E384-4910-BFC5-1F5D97C75697}" presName="spaceRect" presStyleCnt="0"/>
      <dgm:spPr/>
    </dgm:pt>
    <dgm:pt modelId="{9CDB340A-DCE0-4BFD-8C9A-9ABE67253D72}" type="pres">
      <dgm:prSet presAssocID="{D3FEFB72-E384-4910-BFC5-1F5D97C75697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87DA91-1E7F-4856-A2A0-30A875F190E3}" srcId="{F6FA354C-A651-4ECC-B07E-6B2A7FC57B3A}" destId="{F916ABEC-6522-48E2-9DEF-63E4BD510E39}" srcOrd="1" destOrd="0" parTransId="{9518283C-F4AC-4A08-B483-323FEC1DFF1B}" sibTransId="{7A18EF3F-EDCA-47E3-828B-CC78E052A4C2}"/>
    <dgm:cxn modelId="{BE3D4700-AB11-4C56-86F9-B540FF8CC0B4}" type="presOf" srcId="{3B527054-537C-4B39-8DD7-786C91874F2E}" destId="{FEB4D678-ADD5-42B8-8B10-72503580B221}" srcOrd="0" destOrd="0" presId="urn:microsoft.com/office/officeart/2018/2/layout/IconCircleList"/>
    <dgm:cxn modelId="{F6BE7191-D6D4-4E0E-8C87-1541491A2382}" type="presOf" srcId="{F6FA354C-A651-4ECC-B07E-6B2A7FC57B3A}" destId="{574787D2-F260-44FF-9610-34C6AFAD91BE}" srcOrd="0" destOrd="0" presId="urn:microsoft.com/office/officeart/2018/2/layout/IconCircleList"/>
    <dgm:cxn modelId="{C28E1526-D329-41B0-B01D-34B1F8FC1C95}" srcId="{F6FA354C-A651-4ECC-B07E-6B2A7FC57B3A}" destId="{D3FEFB72-E384-4910-BFC5-1F5D97C75697}" srcOrd="3" destOrd="0" parTransId="{80DE9E51-C02A-4E38-AFE1-5DDE5B4BFA90}" sibTransId="{AB8B7C05-765C-4CF1-AEEE-BA97511BC52D}"/>
    <dgm:cxn modelId="{B4E03EA9-6BF2-4B9E-BAAF-95CA3BF7A6C4}" type="presOf" srcId="{F916ABEC-6522-48E2-9DEF-63E4BD510E39}" destId="{8F970DF9-B4AE-4D10-AE73-370650515DAA}" srcOrd="0" destOrd="0" presId="urn:microsoft.com/office/officeart/2018/2/layout/IconCircleList"/>
    <dgm:cxn modelId="{F9662332-C2FE-44CF-8B00-12AADCF60926}" type="presOf" srcId="{DB20FF78-93F0-434A-AA96-0C6AA7A6940C}" destId="{F4A4C743-DF26-4033-87A6-E205904DFD0B}" srcOrd="0" destOrd="0" presId="urn:microsoft.com/office/officeart/2018/2/layout/IconCircleList"/>
    <dgm:cxn modelId="{437F013C-4686-4BFB-991E-EE3A401BC788}" srcId="{F6FA354C-A651-4ECC-B07E-6B2A7FC57B3A}" destId="{D18186B8-CE42-4009-82DB-DC09D9F7377D}" srcOrd="0" destOrd="0" parTransId="{567B51E3-6870-4493-BC5B-45AD5A739149}" sibTransId="{DB20FF78-93F0-434A-AA96-0C6AA7A6940C}"/>
    <dgm:cxn modelId="{683759DC-49FA-4058-B118-971CD60687AD}" type="presOf" srcId="{D3FEFB72-E384-4910-BFC5-1F5D97C75697}" destId="{9CDB340A-DCE0-4BFD-8C9A-9ABE67253D72}" srcOrd="0" destOrd="0" presId="urn:microsoft.com/office/officeart/2018/2/layout/IconCircleList"/>
    <dgm:cxn modelId="{E8D0584A-3813-47CE-8D72-C6CE0F4D40C7}" type="presOf" srcId="{7A18EF3F-EDCA-47E3-828B-CC78E052A4C2}" destId="{2DBDC052-83B3-4CE2-80D8-DB78FE04D75D}" srcOrd="0" destOrd="0" presId="urn:microsoft.com/office/officeart/2018/2/layout/IconCircleList"/>
    <dgm:cxn modelId="{804B9B53-D127-486C-A397-8E3BFAC9847D}" srcId="{F6FA354C-A651-4ECC-B07E-6B2A7FC57B3A}" destId="{3B527054-537C-4B39-8DD7-786C91874F2E}" srcOrd="2" destOrd="0" parTransId="{5461A43E-66B4-4849-9530-B6E6474AB6B8}" sibTransId="{7CF1567C-31AB-4C13-A279-11F923D36AC4}"/>
    <dgm:cxn modelId="{222D2576-AA67-45B7-A47E-27CF24A0D3FC}" type="presOf" srcId="{7CF1567C-31AB-4C13-A279-11F923D36AC4}" destId="{0EB0CF64-916E-45D8-85C2-839B214C1D0D}" srcOrd="0" destOrd="0" presId="urn:microsoft.com/office/officeart/2018/2/layout/IconCircleList"/>
    <dgm:cxn modelId="{C18A0867-F3D3-49BE-9DCE-2C7EE160003E}" type="presOf" srcId="{D18186B8-CE42-4009-82DB-DC09D9F7377D}" destId="{85650E84-CF88-4F51-B860-26A3AC3234E8}" srcOrd="0" destOrd="0" presId="urn:microsoft.com/office/officeart/2018/2/layout/IconCircleList"/>
    <dgm:cxn modelId="{4022477F-72DC-450F-9A8B-543502291F84}" type="presParOf" srcId="{574787D2-F260-44FF-9610-34C6AFAD91BE}" destId="{A9E1F9C1-75CC-4903-B2AE-D780498AFFBA}" srcOrd="0" destOrd="0" presId="urn:microsoft.com/office/officeart/2018/2/layout/IconCircleList"/>
    <dgm:cxn modelId="{20156B43-0444-4E4E-9720-FE94D389C409}" type="presParOf" srcId="{A9E1F9C1-75CC-4903-B2AE-D780498AFFBA}" destId="{4174F9A0-55F9-492A-A9F0-E9939AFEFB25}" srcOrd="0" destOrd="0" presId="urn:microsoft.com/office/officeart/2018/2/layout/IconCircleList"/>
    <dgm:cxn modelId="{A9101497-BB62-4F8B-A602-AB1674DF82FD}" type="presParOf" srcId="{4174F9A0-55F9-492A-A9F0-E9939AFEFB25}" destId="{3CB42189-F9E7-470F-BD09-CBB2E2E5E841}" srcOrd="0" destOrd="0" presId="urn:microsoft.com/office/officeart/2018/2/layout/IconCircleList"/>
    <dgm:cxn modelId="{B1790AC7-3AE9-48ED-ADF8-C1932E2E24A1}" type="presParOf" srcId="{4174F9A0-55F9-492A-A9F0-E9939AFEFB25}" destId="{392E6256-AAC9-4266-BA63-8B3FD71AFAF4}" srcOrd="1" destOrd="0" presId="urn:microsoft.com/office/officeart/2018/2/layout/IconCircleList"/>
    <dgm:cxn modelId="{764CB413-1419-4089-A8A5-38B84376D8B4}" type="presParOf" srcId="{4174F9A0-55F9-492A-A9F0-E9939AFEFB25}" destId="{BA8DDDF7-D19E-45E1-A3C2-F5094DF1ACB2}" srcOrd="2" destOrd="0" presId="urn:microsoft.com/office/officeart/2018/2/layout/IconCircleList"/>
    <dgm:cxn modelId="{6392D03F-4714-4EFC-95FD-9B5D9DD1914A}" type="presParOf" srcId="{4174F9A0-55F9-492A-A9F0-E9939AFEFB25}" destId="{85650E84-CF88-4F51-B860-26A3AC3234E8}" srcOrd="3" destOrd="0" presId="urn:microsoft.com/office/officeart/2018/2/layout/IconCircleList"/>
    <dgm:cxn modelId="{2DB1ED4B-3DB8-4340-AD98-9951AC24309A}" type="presParOf" srcId="{A9E1F9C1-75CC-4903-B2AE-D780498AFFBA}" destId="{F4A4C743-DF26-4033-87A6-E205904DFD0B}" srcOrd="1" destOrd="0" presId="urn:microsoft.com/office/officeart/2018/2/layout/IconCircleList"/>
    <dgm:cxn modelId="{502E9D3F-901C-446D-9F9C-EC825871C887}" type="presParOf" srcId="{A9E1F9C1-75CC-4903-B2AE-D780498AFFBA}" destId="{32323452-81D8-4DBA-9793-1BF6095A8B9B}" srcOrd="2" destOrd="0" presId="urn:microsoft.com/office/officeart/2018/2/layout/IconCircleList"/>
    <dgm:cxn modelId="{813E41F3-4392-4AA6-B105-C02C31B37EBF}" type="presParOf" srcId="{32323452-81D8-4DBA-9793-1BF6095A8B9B}" destId="{877241BE-F74E-4AB8-9414-3641FECB432B}" srcOrd="0" destOrd="0" presId="urn:microsoft.com/office/officeart/2018/2/layout/IconCircleList"/>
    <dgm:cxn modelId="{A655A7D1-FA2F-45D1-8942-F4BCC2C868F4}" type="presParOf" srcId="{32323452-81D8-4DBA-9793-1BF6095A8B9B}" destId="{09D53053-2BCE-4446-B79F-EE40EF583A87}" srcOrd="1" destOrd="0" presId="urn:microsoft.com/office/officeart/2018/2/layout/IconCircleList"/>
    <dgm:cxn modelId="{5DBF11AD-E449-4485-916D-64F3B2DCC23F}" type="presParOf" srcId="{32323452-81D8-4DBA-9793-1BF6095A8B9B}" destId="{17CE8FB6-A1C1-4DC4-B0CD-79E70283DA3F}" srcOrd="2" destOrd="0" presId="urn:microsoft.com/office/officeart/2018/2/layout/IconCircleList"/>
    <dgm:cxn modelId="{71EAC98B-8926-4E94-87A4-7A99063F6F4D}" type="presParOf" srcId="{32323452-81D8-4DBA-9793-1BF6095A8B9B}" destId="{8F970DF9-B4AE-4D10-AE73-370650515DAA}" srcOrd="3" destOrd="0" presId="urn:microsoft.com/office/officeart/2018/2/layout/IconCircleList"/>
    <dgm:cxn modelId="{D9F576D9-90D0-495E-B9DA-E1E182B18BD7}" type="presParOf" srcId="{A9E1F9C1-75CC-4903-B2AE-D780498AFFBA}" destId="{2DBDC052-83B3-4CE2-80D8-DB78FE04D75D}" srcOrd="3" destOrd="0" presId="urn:microsoft.com/office/officeart/2018/2/layout/IconCircleList"/>
    <dgm:cxn modelId="{89E8772E-8481-40C3-A1A1-C903A8BE21D1}" type="presParOf" srcId="{A9E1F9C1-75CC-4903-B2AE-D780498AFFBA}" destId="{758B5008-797E-43FA-8231-551C0EF1C1F3}" srcOrd="4" destOrd="0" presId="urn:microsoft.com/office/officeart/2018/2/layout/IconCircleList"/>
    <dgm:cxn modelId="{DB8DE400-5441-41B7-A1B7-3298C7CDF8AC}" type="presParOf" srcId="{758B5008-797E-43FA-8231-551C0EF1C1F3}" destId="{1A84AB0B-CCFB-4438-A0B7-BA7E3C13EA4F}" srcOrd="0" destOrd="0" presId="urn:microsoft.com/office/officeart/2018/2/layout/IconCircleList"/>
    <dgm:cxn modelId="{3D735406-C948-4327-BAC0-DAA72C806D69}" type="presParOf" srcId="{758B5008-797E-43FA-8231-551C0EF1C1F3}" destId="{99191CC1-43C2-4A09-8D1E-B6F6425F8E37}" srcOrd="1" destOrd="0" presId="urn:microsoft.com/office/officeart/2018/2/layout/IconCircleList"/>
    <dgm:cxn modelId="{144120E3-4E73-4763-928C-2FDB9AD86F4D}" type="presParOf" srcId="{758B5008-797E-43FA-8231-551C0EF1C1F3}" destId="{96626EE7-2FA3-4398-A938-7B96A1BB8D5E}" srcOrd="2" destOrd="0" presId="urn:microsoft.com/office/officeart/2018/2/layout/IconCircleList"/>
    <dgm:cxn modelId="{3411C1D3-0154-4627-95D7-332DE4EAF8B2}" type="presParOf" srcId="{758B5008-797E-43FA-8231-551C0EF1C1F3}" destId="{FEB4D678-ADD5-42B8-8B10-72503580B221}" srcOrd="3" destOrd="0" presId="urn:microsoft.com/office/officeart/2018/2/layout/IconCircleList"/>
    <dgm:cxn modelId="{77C1E9AA-D4DB-42DD-A5F9-AF44A37CFC68}" type="presParOf" srcId="{A9E1F9C1-75CC-4903-B2AE-D780498AFFBA}" destId="{0EB0CF64-916E-45D8-85C2-839B214C1D0D}" srcOrd="5" destOrd="0" presId="urn:microsoft.com/office/officeart/2018/2/layout/IconCircleList"/>
    <dgm:cxn modelId="{531BCFBD-9699-4648-89D4-1F843170B7FB}" type="presParOf" srcId="{A9E1F9C1-75CC-4903-B2AE-D780498AFFBA}" destId="{ED5A4525-FE50-48C6-9E85-9DF885023297}" srcOrd="6" destOrd="0" presId="urn:microsoft.com/office/officeart/2018/2/layout/IconCircleList"/>
    <dgm:cxn modelId="{F1757EBA-C33F-47B3-8A62-24648B7BDCE5}" type="presParOf" srcId="{ED5A4525-FE50-48C6-9E85-9DF885023297}" destId="{814F2FC2-7C52-4D49-A7D2-171431C4B160}" srcOrd="0" destOrd="0" presId="urn:microsoft.com/office/officeart/2018/2/layout/IconCircleList"/>
    <dgm:cxn modelId="{34F1C55A-099F-4FA7-A8D3-AE48807563C7}" type="presParOf" srcId="{ED5A4525-FE50-48C6-9E85-9DF885023297}" destId="{9D9152B8-0EE5-47C4-A125-0F9E585E53C5}" srcOrd="1" destOrd="0" presId="urn:microsoft.com/office/officeart/2018/2/layout/IconCircleList"/>
    <dgm:cxn modelId="{9F57ECE3-1D40-4523-B283-3A90D1C2462D}" type="presParOf" srcId="{ED5A4525-FE50-48C6-9E85-9DF885023297}" destId="{ECF947DE-DA46-4216-8318-5F3934E54404}" srcOrd="2" destOrd="0" presId="urn:microsoft.com/office/officeart/2018/2/layout/IconCircleList"/>
    <dgm:cxn modelId="{0DAA8BF7-8A61-4E8F-B39B-0E48F75EF3CC}" type="presParOf" srcId="{ED5A4525-FE50-48C6-9E85-9DF885023297}" destId="{9CDB340A-DCE0-4BFD-8C9A-9ABE67253D7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94C897-976E-45CF-BA62-B625EB30200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7E5ABD3-45CE-41E9-9805-4121A7027BFC}">
      <dgm:prSet/>
      <dgm:spPr/>
      <dgm:t>
        <a:bodyPr/>
        <a:lstStyle/>
        <a:p>
          <a:r>
            <a:rPr lang="en-GB"/>
            <a:t>We are statutory regulated by the Health &amp; Care Professionals Council – state registered</a:t>
          </a:r>
          <a:endParaRPr lang="en-US"/>
        </a:p>
      </dgm:t>
    </dgm:pt>
    <dgm:pt modelId="{438B987F-B27E-413E-9E86-80FE7F3309EC}" type="parTrans" cxnId="{B34D6C63-79F3-4D76-87B1-5766CE651883}">
      <dgm:prSet/>
      <dgm:spPr/>
      <dgm:t>
        <a:bodyPr/>
        <a:lstStyle/>
        <a:p>
          <a:endParaRPr lang="en-US"/>
        </a:p>
      </dgm:t>
    </dgm:pt>
    <dgm:pt modelId="{59DF84D4-0A9C-4594-93A7-98B11782BF5C}" type="sibTrans" cxnId="{B34D6C63-79F3-4D76-87B1-5766CE651883}">
      <dgm:prSet/>
      <dgm:spPr/>
      <dgm:t>
        <a:bodyPr/>
        <a:lstStyle/>
        <a:p>
          <a:endParaRPr lang="en-US"/>
        </a:p>
      </dgm:t>
    </dgm:pt>
    <dgm:pt modelId="{5E5F188A-D6F5-4340-835F-1134AEE3B374}">
      <dgm:prSet/>
      <dgm:spPr/>
      <dgm:t>
        <a:bodyPr/>
        <a:lstStyle/>
        <a:p>
          <a:r>
            <a:rPr lang="en-GB"/>
            <a:t>Governed by an ethical code</a:t>
          </a:r>
          <a:endParaRPr lang="en-US"/>
        </a:p>
      </dgm:t>
    </dgm:pt>
    <dgm:pt modelId="{955EC704-2E22-4549-8FAD-2536E8CF08F9}" type="parTrans" cxnId="{8778A4B6-369E-4F74-AEAD-6AA824356B26}">
      <dgm:prSet/>
      <dgm:spPr/>
      <dgm:t>
        <a:bodyPr/>
        <a:lstStyle/>
        <a:p>
          <a:endParaRPr lang="en-US"/>
        </a:p>
      </dgm:t>
    </dgm:pt>
    <dgm:pt modelId="{6F6D859C-D9D1-44E5-B61E-1EA8A41896FA}" type="sibTrans" cxnId="{8778A4B6-369E-4F74-AEAD-6AA824356B26}">
      <dgm:prSet/>
      <dgm:spPr/>
      <dgm:t>
        <a:bodyPr/>
        <a:lstStyle/>
        <a:p>
          <a:endParaRPr lang="en-US"/>
        </a:p>
      </dgm:t>
    </dgm:pt>
    <dgm:pt modelId="{D19FB530-40FB-4D67-9D49-E6417542A2DA}">
      <dgm:prSet/>
      <dgm:spPr/>
      <dgm:t>
        <a:bodyPr/>
        <a:lstStyle/>
        <a:p>
          <a:r>
            <a:rPr lang="en-GB"/>
            <a:t>Work to the highest standard</a:t>
          </a:r>
          <a:endParaRPr lang="en-US"/>
        </a:p>
      </dgm:t>
    </dgm:pt>
    <dgm:pt modelId="{0E794463-CE8A-4462-BC88-77DB9A2F3C28}" type="parTrans" cxnId="{82E862C1-780C-48AD-BBE1-94AF532A4403}">
      <dgm:prSet/>
      <dgm:spPr/>
      <dgm:t>
        <a:bodyPr/>
        <a:lstStyle/>
        <a:p>
          <a:endParaRPr lang="en-US"/>
        </a:p>
      </dgm:t>
    </dgm:pt>
    <dgm:pt modelId="{F9E37131-7CB4-4E6D-9864-81F8EC3D8F15}" type="sibTrans" cxnId="{82E862C1-780C-48AD-BBE1-94AF532A4403}">
      <dgm:prSet/>
      <dgm:spPr/>
      <dgm:t>
        <a:bodyPr/>
        <a:lstStyle/>
        <a:p>
          <a:endParaRPr lang="en-US"/>
        </a:p>
      </dgm:t>
    </dgm:pt>
    <dgm:pt modelId="{A6E6EB72-AC5B-4922-9B1F-416DF00347A3}">
      <dgm:prSet/>
      <dgm:spPr/>
      <dgm:t>
        <a:bodyPr/>
        <a:lstStyle/>
        <a:p>
          <a:r>
            <a:rPr lang="en-GB" dirty="0"/>
            <a:t>Career progressions through different Bands </a:t>
          </a:r>
          <a:r>
            <a:rPr lang="en-GB" dirty="0" err="1"/>
            <a:t>i.e</a:t>
          </a:r>
          <a:r>
            <a:rPr lang="en-GB" dirty="0"/>
            <a:t> band 5, 6, 7 </a:t>
          </a:r>
          <a:r>
            <a:rPr lang="en-GB" dirty="0" smtClean="0"/>
            <a:t>&amp; </a:t>
          </a:r>
          <a:r>
            <a:rPr lang="en-GB" dirty="0"/>
            <a:t>8</a:t>
          </a:r>
          <a:endParaRPr lang="en-US" dirty="0"/>
        </a:p>
      </dgm:t>
    </dgm:pt>
    <dgm:pt modelId="{C8BA2F8A-382B-4C2F-BAF0-41975505859A}" type="parTrans" cxnId="{A3FC75B0-980F-4748-8B66-44B655E826A0}">
      <dgm:prSet/>
      <dgm:spPr/>
      <dgm:t>
        <a:bodyPr/>
        <a:lstStyle/>
        <a:p>
          <a:endParaRPr lang="en-US"/>
        </a:p>
      </dgm:t>
    </dgm:pt>
    <dgm:pt modelId="{16958927-6B9C-4040-B1F9-4DE58C8C7177}" type="sibTrans" cxnId="{A3FC75B0-980F-4748-8B66-44B655E826A0}">
      <dgm:prSet/>
      <dgm:spPr/>
      <dgm:t>
        <a:bodyPr/>
        <a:lstStyle/>
        <a:p>
          <a:endParaRPr lang="en-US"/>
        </a:p>
      </dgm:t>
    </dgm:pt>
    <dgm:pt modelId="{460337A4-A7F8-4E73-BA6E-2D5C3F94B8C4}" type="pres">
      <dgm:prSet presAssocID="{8594C897-976E-45CF-BA62-B625EB3020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016E4A-85A3-4B37-9EBE-8B052F3F3736}" type="pres">
      <dgm:prSet presAssocID="{F7E5ABD3-45CE-41E9-9805-4121A7027BF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377179-82CB-4011-AE26-A4BEC3A50593}" type="pres">
      <dgm:prSet presAssocID="{59DF84D4-0A9C-4594-93A7-98B11782BF5C}" presName="spacer" presStyleCnt="0"/>
      <dgm:spPr/>
    </dgm:pt>
    <dgm:pt modelId="{2506DDCC-1773-450E-9A21-64CFBEB50EF2}" type="pres">
      <dgm:prSet presAssocID="{5E5F188A-D6F5-4340-835F-1134AEE3B37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A632A-7032-4AB7-90F8-5708260423DC}" type="pres">
      <dgm:prSet presAssocID="{6F6D859C-D9D1-44E5-B61E-1EA8A41896FA}" presName="spacer" presStyleCnt="0"/>
      <dgm:spPr/>
    </dgm:pt>
    <dgm:pt modelId="{8164BBC7-C788-4570-8F64-E051D98FB37A}" type="pres">
      <dgm:prSet presAssocID="{D19FB530-40FB-4D67-9D49-E6417542A2D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87791-F64B-4A71-A368-BD7F585726DD}" type="pres">
      <dgm:prSet presAssocID="{F9E37131-7CB4-4E6D-9864-81F8EC3D8F15}" presName="spacer" presStyleCnt="0"/>
      <dgm:spPr/>
    </dgm:pt>
    <dgm:pt modelId="{D4E4D085-F280-4D55-834B-DDB912252550}" type="pres">
      <dgm:prSet presAssocID="{A6E6EB72-AC5B-4922-9B1F-416DF00347A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97EF6B-B3D5-403A-9088-4A7A737F3086}" type="presOf" srcId="{A6E6EB72-AC5B-4922-9B1F-416DF00347A3}" destId="{D4E4D085-F280-4D55-834B-DDB912252550}" srcOrd="0" destOrd="0" presId="urn:microsoft.com/office/officeart/2005/8/layout/vList2"/>
    <dgm:cxn modelId="{82E862C1-780C-48AD-BBE1-94AF532A4403}" srcId="{8594C897-976E-45CF-BA62-B625EB302006}" destId="{D19FB530-40FB-4D67-9D49-E6417542A2DA}" srcOrd="2" destOrd="0" parTransId="{0E794463-CE8A-4462-BC88-77DB9A2F3C28}" sibTransId="{F9E37131-7CB4-4E6D-9864-81F8EC3D8F15}"/>
    <dgm:cxn modelId="{26A885D7-E52A-4A69-9CC1-6D106D608BB6}" type="presOf" srcId="{8594C897-976E-45CF-BA62-B625EB302006}" destId="{460337A4-A7F8-4E73-BA6E-2D5C3F94B8C4}" srcOrd="0" destOrd="0" presId="urn:microsoft.com/office/officeart/2005/8/layout/vList2"/>
    <dgm:cxn modelId="{8778A4B6-369E-4F74-AEAD-6AA824356B26}" srcId="{8594C897-976E-45CF-BA62-B625EB302006}" destId="{5E5F188A-D6F5-4340-835F-1134AEE3B374}" srcOrd="1" destOrd="0" parTransId="{955EC704-2E22-4549-8FAD-2536E8CF08F9}" sibTransId="{6F6D859C-D9D1-44E5-B61E-1EA8A41896FA}"/>
    <dgm:cxn modelId="{A3FC75B0-980F-4748-8B66-44B655E826A0}" srcId="{8594C897-976E-45CF-BA62-B625EB302006}" destId="{A6E6EB72-AC5B-4922-9B1F-416DF00347A3}" srcOrd="3" destOrd="0" parTransId="{C8BA2F8A-382B-4C2F-BAF0-41975505859A}" sibTransId="{16958927-6B9C-4040-B1F9-4DE58C8C7177}"/>
    <dgm:cxn modelId="{B34D6C63-79F3-4D76-87B1-5766CE651883}" srcId="{8594C897-976E-45CF-BA62-B625EB302006}" destId="{F7E5ABD3-45CE-41E9-9805-4121A7027BFC}" srcOrd="0" destOrd="0" parTransId="{438B987F-B27E-413E-9E86-80FE7F3309EC}" sibTransId="{59DF84D4-0A9C-4594-93A7-98B11782BF5C}"/>
    <dgm:cxn modelId="{6A863D2D-B870-45AE-AA63-37A6AAEC0687}" type="presOf" srcId="{5E5F188A-D6F5-4340-835F-1134AEE3B374}" destId="{2506DDCC-1773-450E-9A21-64CFBEB50EF2}" srcOrd="0" destOrd="0" presId="urn:microsoft.com/office/officeart/2005/8/layout/vList2"/>
    <dgm:cxn modelId="{68C3F886-2796-46A4-9D81-9CB7BABD044F}" type="presOf" srcId="{D19FB530-40FB-4D67-9D49-E6417542A2DA}" destId="{8164BBC7-C788-4570-8F64-E051D98FB37A}" srcOrd="0" destOrd="0" presId="urn:microsoft.com/office/officeart/2005/8/layout/vList2"/>
    <dgm:cxn modelId="{ECC39A4C-7CBB-46CC-91A6-92A279691130}" type="presOf" srcId="{F7E5ABD3-45CE-41E9-9805-4121A7027BFC}" destId="{44016E4A-85A3-4B37-9EBE-8B052F3F3736}" srcOrd="0" destOrd="0" presId="urn:microsoft.com/office/officeart/2005/8/layout/vList2"/>
    <dgm:cxn modelId="{BF709D43-6147-4F34-9591-A9A11DDFF355}" type="presParOf" srcId="{460337A4-A7F8-4E73-BA6E-2D5C3F94B8C4}" destId="{44016E4A-85A3-4B37-9EBE-8B052F3F3736}" srcOrd="0" destOrd="0" presId="urn:microsoft.com/office/officeart/2005/8/layout/vList2"/>
    <dgm:cxn modelId="{96F54DCF-2D56-4B7C-AEF2-A18A2B4A6FF3}" type="presParOf" srcId="{460337A4-A7F8-4E73-BA6E-2D5C3F94B8C4}" destId="{8A377179-82CB-4011-AE26-A4BEC3A50593}" srcOrd="1" destOrd="0" presId="urn:microsoft.com/office/officeart/2005/8/layout/vList2"/>
    <dgm:cxn modelId="{ADBB2A6A-CF38-4DC6-8E4A-87D8D47BDBF5}" type="presParOf" srcId="{460337A4-A7F8-4E73-BA6E-2D5C3F94B8C4}" destId="{2506DDCC-1773-450E-9A21-64CFBEB50EF2}" srcOrd="2" destOrd="0" presId="urn:microsoft.com/office/officeart/2005/8/layout/vList2"/>
    <dgm:cxn modelId="{0F68A1DB-72CD-4D2D-89C7-4E333320608D}" type="presParOf" srcId="{460337A4-A7F8-4E73-BA6E-2D5C3F94B8C4}" destId="{1D8A632A-7032-4AB7-90F8-5708260423DC}" srcOrd="3" destOrd="0" presId="urn:microsoft.com/office/officeart/2005/8/layout/vList2"/>
    <dgm:cxn modelId="{D709F507-E21A-4E5A-B455-07C5D1CF4326}" type="presParOf" srcId="{460337A4-A7F8-4E73-BA6E-2D5C3F94B8C4}" destId="{8164BBC7-C788-4570-8F64-E051D98FB37A}" srcOrd="4" destOrd="0" presId="urn:microsoft.com/office/officeart/2005/8/layout/vList2"/>
    <dgm:cxn modelId="{5F1BBA79-54D4-47EC-B506-B82AFB52548E}" type="presParOf" srcId="{460337A4-A7F8-4E73-BA6E-2D5C3F94B8C4}" destId="{25F87791-F64B-4A71-A368-BD7F585726DD}" srcOrd="5" destOrd="0" presId="urn:microsoft.com/office/officeart/2005/8/layout/vList2"/>
    <dgm:cxn modelId="{B69027F7-E8C2-475B-80A4-AFCAEA61F4B1}" type="presParOf" srcId="{460337A4-A7F8-4E73-BA6E-2D5C3F94B8C4}" destId="{D4E4D085-F280-4D55-834B-DDB91225255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850D49-5AE9-4007-A9F2-25C5358BF025}" type="doc">
      <dgm:prSet loTypeId="urn:microsoft.com/office/officeart/2005/8/layout/radial1" loCatId="relationship" qsTypeId="urn:microsoft.com/office/officeart/2005/8/quickstyle/simple1" qsCatId="simple" csTypeId="urn:microsoft.com/office/officeart/2005/8/colors/colorful1" csCatId="colorful" phldr="1"/>
      <dgm:spPr/>
    </dgm:pt>
    <dgm:pt modelId="{DC3A5800-9ABE-47AF-AD3A-DC5A2F90ACAE}">
      <dgm:prSet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entury Gothic" panose="020B0502020202020204" pitchFamily="34" charset="0"/>
          </a:endParaRPr>
        </a:p>
      </dgm:t>
    </dgm:pt>
    <dgm:pt modelId="{E8E46E5F-9A72-449B-9E08-608E70EE6CBE}" type="parTrans" cxnId="{F14D6909-3684-432B-B6F1-BD30947705D6}">
      <dgm:prSet/>
      <dgm:spPr/>
      <dgm:t>
        <a:bodyPr/>
        <a:lstStyle/>
        <a:p>
          <a:endParaRPr lang="en-US"/>
        </a:p>
      </dgm:t>
    </dgm:pt>
    <dgm:pt modelId="{950FCFB9-D4B6-4DEA-98C3-0534ABEE9183}" type="sibTrans" cxnId="{F14D6909-3684-432B-B6F1-BD30947705D6}">
      <dgm:prSet/>
      <dgm:spPr/>
      <dgm:t>
        <a:bodyPr/>
        <a:lstStyle/>
        <a:p>
          <a:endParaRPr lang="en-US"/>
        </a:p>
      </dgm:t>
    </dgm:pt>
    <dgm:pt modelId="{1788DB6B-CD51-4D81-93CE-0E130FCA3430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Hospital</a:t>
          </a:r>
          <a:endParaRPr kumimoji="0" lang="en-US" altLang="en-US" sz="1200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0940C204-AC87-450F-8654-2EC21872E767}" type="parTrans" cxnId="{13EBFD63-1646-4A4B-9DDB-57AAA5168980}">
      <dgm:prSet/>
      <dgm:spPr/>
      <dgm:t>
        <a:bodyPr/>
        <a:lstStyle/>
        <a:p>
          <a:endParaRPr lang="en-US"/>
        </a:p>
      </dgm:t>
    </dgm:pt>
    <dgm:pt modelId="{7D2911DB-BDD5-4983-B9EA-6CA7C35E4CB0}" type="sibTrans" cxnId="{13EBFD63-1646-4A4B-9DDB-57AAA5168980}">
      <dgm:prSet/>
      <dgm:spPr/>
      <dgm:t>
        <a:bodyPr/>
        <a:lstStyle/>
        <a:p>
          <a:endParaRPr lang="en-US"/>
        </a:p>
      </dgm:t>
    </dgm:pt>
    <dgm:pt modelId="{D4C22231-1C10-4E9E-9C64-46AE36349862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Community</a:t>
          </a:r>
          <a:endParaRPr kumimoji="0" lang="en-US" altLang="en-US" sz="1200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A31AF39B-DE6F-4450-A538-73A52545A1DB}" type="parTrans" cxnId="{B9861074-1E56-4FB6-A5C8-48CE503156C8}">
      <dgm:prSet/>
      <dgm:spPr/>
      <dgm:t>
        <a:bodyPr/>
        <a:lstStyle/>
        <a:p>
          <a:endParaRPr lang="en-US"/>
        </a:p>
      </dgm:t>
    </dgm:pt>
    <dgm:pt modelId="{346D4B36-8940-418C-9BE1-7091C1B67EF3}" type="sibTrans" cxnId="{B9861074-1E56-4FB6-A5C8-48CE503156C8}">
      <dgm:prSet/>
      <dgm:spPr/>
      <dgm:t>
        <a:bodyPr/>
        <a:lstStyle/>
        <a:p>
          <a:endParaRPr lang="en-US"/>
        </a:p>
      </dgm:t>
    </dgm:pt>
    <dgm:pt modelId="{B56E757E-32C1-4E3F-8167-526CE01BBEA3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Food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Industry</a:t>
          </a:r>
          <a:endParaRPr kumimoji="0" lang="en-US" altLang="en-US" sz="1200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661C52E2-6809-4F49-8E68-9B11FFF864EB}" type="parTrans" cxnId="{7AD928EE-9C74-4F9A-AF84-9BD4AB7E36E5}">
      <dgm:prSet/>
      <dgm:spPr/>
      <dgm:t>
        <a:bodyPr/>
        <a:lstStyle/>
        <a:p>
          <a:endParaRPr lang="en-US"/>
        </a:p>
      </dgm:t>
    </dgm:pt>
    <dgm:pt modelId="{C2B8998B-9AB8-4E43-A173-F9979F1A2CD5}" type="sibTrans" cxnId="{7AD928EE-9C74-4F9A-AF84-9BD4AB7E36E5}">
      <dgm:prSet/>
      <dgm:spPr/>
      <dgm:t>
        <a:bodyPr/>
        <a:lstStyle/>
        <a:p>
          <a:endParaRPr lang="en-US"/>
        </a:p>
      </dgm:t>
    </dgm:pt>
    <dgm:pt modelId="{987D20EB-4E2F-4034-B007-8BCE0668F2DC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0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Pharmaceutical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0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industry</a:t>
          </a:r>
          <a:endParaRPr kumimoji="0" lang="en-US" altLang="en-US" sz="1000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1ECDCAE2-6A92-48F2-998E-596C2FAF18F3}" type="parTrans" cxnId="{D24AB544-A51D-4F5D-9AE7-0A1076BEBAB5}">
      <dgm:prSet/>
      <dgm:spPr/>
      <dgm:t>
        <a:bodyPr/>
        <a:lstStyle/>
        <a:p>
          <a:endParaRPr lang="en-US"/>
        </a:p>
      </dgm:t>
    </dgm:pt>
    <dgm:pt modelId="{2F9DA38C-803D-451D-9943-B4C0791930D2}" type="sibTrans" cxnId="{D24AB544-A51D-4F5D-9AE7-0A1076BEBAB5}">
      <dgm:prSet/>
      <dgm:spPr/>
      <dgm:t>
        <a:bodyPr/>
        <a:lstStyle/>
        <a:p>
          <a:endParaRPr lang="en-US"/>
        </a:p>
      </dgm:t>
    </dgm:pt>
    <dgm:pt modelId="{97F3E3E7-FC3E-4C68-8214-E91E1AE8CA86}">
      <dgm:prSet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Media</a:t>
          </a:r>
          <a:endParaRPr kumimoji="0" lang="en-US" altLang="en-US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E509FFFB-EEBC-4773-ABEA-4BF3D003221E}" type="parTrans" cxnId="{12844131-40EA-4F9C-A4AC-3ECEEE06893E}">
      <dgm:prSet/>
      <dgm:spPr/>
      <dgm:t>
        <a:bodyPr/>
        <a:lstStyle/>
        <a:p>
          <a:endParaRPr lang="en-US"/>
        </a:p>
      </dgm:t>
    </dgm:pt>
    <dgm:pt modelId="{906824D7-49B2-448D-9B81-A90CA58C58BB}" type="sibTrans" cxnId="{12844131-40EA-4F9C-A4AC-3ECEEE06893E}">
      <dgm:prSet/>
      <dgm:spPr/>
      <dgm:t>
        <a:bodyPr/>
        <a:lstStyle/>
        <a:p>
          <a:endParaRPr lang="en-US"/>
        </a:p>
      </dgm:t>
    </dgm:pt>
    <dgm:pt modelId="{FE00266A-F358-4B76-97D5-A434B214C8BD}">
      <dgm:prSet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Freelance</a:t>
          </a:r>
          <a:endParaRPr kumimoji="0" lang="en-US" altLang="en-US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191AE955-60E6-485D-B34D-A4D9CBF52ADB}" type="parTrans" cxnId="{E38562F2-2D0C-4B4F-ABEA-6520276BBD25}">
      <dgm:prSet/>
      <dgm:spPr/>
      <dgm:t>
        <a:bodyPr/>
        <a:lstStyle/>
        <a:p>
          <a:endParaRPr lang="en-US"/>
        </a:p>
      </dgm:t>
    </dgm:pt>
    <dgm:pt modelId="{5A2898E2-42DE-41C2-9885-6B1C742C351F}" type="sibTrans" cxnId="{E38562F2-2D0C-4B4F-ABEA-6520276BBD25}">
      <dgm:prSet/>
      <dgm:spPr/>
      <dgm:t>
        <a:bodyPr/>
        <a:lstStyle/>
        <a:p>
          <a:endParaRPr lang="en-US"/>
        </a:p>
      </dgm:t>
    </dgm:pt>
    <dgm:pt modelId="{9CDAB796-2DF7-4A39-9267-006BE975AEFB}">
      <dgm:prSet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Sports Nutrition</a:t>
          </a:r>
          <a:endParaRPr kumimoji="0" lang="en-US" altLang="en-US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31579D70-0C2A-42B6-AF79-A1CE3953AB7F}" type="parTrans" cxnId="{844FDE9B-BB23-41BE-975F-8A8CDC872452}">
      <dgm:prSet/>
      <dgm:spPr/>
      <dgm:t>
        <a:bodyPr/>
        <a:lstStyle/>
        <a:p>
          <a:endParaRPr lang="en-US"/>
        </a:p>
      </dgm:t>
    </dgm:pt>
    <dgm:pt modelId="{AD19B999-7BAF-44B1-B6A9-8D88980DA40B}" type="sibTrans" cxnId="{844FDE9B-BB23-41BE-975F-8A8CDC872452}">
      <dgm:prSet/>
      <dgm:spPr/>
      <dgm:t>
        <a:bodyPr/>
        <a:lstStyle/>
        <a:p>
          <a:endParaRPr lang="en-US"/>
        </a:p>
      </dgm:t>
    </dgm:pt>
    <dgm:pt modelId="{A390EA79-9213-4683-AD02-E9637449F223}">
      <dgm:prSet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Education</a:t>
          </a:r>
          <a:r>
            <a:rPr kumimoji="0" lang="en-GB" altLang="en-US" b="0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 </a:t>
          </a:r>
          <a:endParaRPr kumimoji="0" lang="en-US" altLang="en-US" b="0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F035AEE8-8334-4195-9BBC-8C79E1A32FB7}" type="parTrans" cxnId="{2F3A74C4-DA52-4871-99DB-A44D5B5BA47C}">
      <dgm:prSet/>
      <dgm:spPr/>
      <dgm:t>
        <a:bodyPr/>
        <a:lstStyle/>
        <a:p>
          <a:endParaRPr lang="en-US"/>
        </a:p>
      </dgm:t>
    </dgm:pt>
    <dgm:pt modelId="{C0351DD7-4A4E-4385-90A9-18D4FDB5AE2F}" type="sibTrans" cxnId="{2F3A74C4-DA52-4871-99DB-A44D5B5BA47C}">
      <dgm:prSet/>
      <dgm:spPr/>
      <dgm:t>
        <a:bodyPr/>
        <a:lstStyle/>
        <a:p>
          <a:endParaRPr lang="en-US"/>
        </a:p>
      </dgm:t>
    </dgm:pt>
    <dgm:pt modelId="{9BA29DCB-7634-43AA-9046-B013CAD0858D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cap="none" normalizeH="0" baseline="0" dirty="0">
              <a:ln/>
              <a:effectLst/>
              <a:latin typeface="Century Gothic" panose="020B0502020202020204" pitchFamily="34" charset="0"/>
            </a:rPr>
            <a:t>Research</a:t>
          </a:r>
          <a:endParaRPr kumimoji="0" lang="en-US" altLang="en-US" sz="1200" b="1" i="0" u="none" strike="noStrike" cap="none" normalizeH="0" baseline="0" dirty="0">
            <a:ln/>
            <a:effectLst/>
            <a:latin typeface="Century Gothic" panose="020B0502020202020204" pitchFamily="34" charset="0"/>
          </a:endParaRPr>
        </a:p>
      </dgm:t>
    </dgm:pt>
    <dgm:pt modelId="{94D638B9-E23E-407A-A7F9-739AE4654DFD}" type="parTrans" cxnId="{780EF2A2-AA55-452C-92F6-ACB6222F9527}">
      <dgm:prSet/>
      <dgm:spPr/>
      <dgm:t>
        <a:bodyPr/>
        <a:lstStyle/>
        <a:p>
          <a:endParaRPr lang="en-US"/>
        </a:p>
      </dgm:t>
    </dgm:pt>
    <dgm:pt modelId="{D50307D6-F097-4508-B1AD-FC5E2D3C600B}" type="sibTrans" cxnId="{780EF2A2-AA55-452C-92F6-ACB6222F9527}">
      <dgm:prSet/>
      <dgm:spPr/>
      <dgm:t>
        <a:bodyPr/>
        <a:lstStyle/>
        <a:p>
          <a:endParaRPr lang="en-US"/>
        </a:p>
      </dgm:t>
    </dgm:pt>
    <dgm:pt modelId="{BF5F0AE2-1A18-4E7E-A431-308F9ADBF5A9}" type="pres">
      <dgm:prSet presAssocID="{AB850D49-5AE9-4007-A9F2-25C5358BF02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BE32A1-4327-4166-84AA-4DA0E7298123}" type="pres">
      <dgm:prSet presAssocID="{DC3A5800-9ABE-47AF-AD3A-DC5A2F90ACAE}" presName="centerShape" presStyleLbl="node0" presStyleIdx="0" presStyleCnt="1"/>
      <dgm:spPr/>
      <dgm:t>
        <a:bodyPr/>
        <a:lstStyle/>
        <a:p>
          <a:endParaRPr lang="en-US"/>
        </a:p>
      </dgm:t>
    </dgm:pt>
    <dgm:pt modelId="{B3CB2631-9313-42D5-B62B-971E48397F2C}" type="pres">
      <dgm:prSet presAssocID="{0940C204-AC87-450F-8654-2EC21872E767}" presName="Name9" presStyleLbl="parChTrans1D2" presStyleIdx="0" presStyleCnt="9"/>
      <dgm:spPr/>
      <dgm:t>
        <a:bodyPr/>
        <a:lstStyle/>
        <a:p>
          <a:endParaRPr lang="en-US"/>
        </a:p>
      </dgm:t>
    </dgm:pt>
    <dgm:pt modelId="{534452D3-3FFA-47C4-8D1B-07E785079AF8}" type="pres">
      <dgm:prSet presAssocID="{0940C204-AC87-450F-8654-2EC21872E767}" presName="connTx" presStyleLbl="parChTrans1D2" presStyleIdx="0" presStyleCnt="9"/>
      <dgm:spPr/>
      <dgm:t>
        <a:bodyPr/>
        <a:lstStyle/>
        <a:p>
          <a:endParaRPr lang="en-US"/>
        </a:p>
      </dgm:t>
    </dgm:pt>
    <dgm:pt modelId="{9170757C-B975-4345-98B0-9B2694CD7E0C}" type="pres">
      <dgm:prSet presAssocID="{1788DB6B-CD51-4D81-93CE-0E130FCA3430}" presName="node" presStyleLbl="node1" presStyleIdx="0" presStyleCnt="9" custRadScaleRad="99911" custRadScaleInc="29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73C0FD-39C9-4344-9453-D483DFD6B482}" type="pres">
      <dgm:prSet presAssocID="{A31AF39B-DE6F-4450-A538-73A52545A1DB}" presName="Name9" presStyleLbl="parChTrans1D2" presStyleIdx="1" presStyleCnt="9"/>
      <dgm:spPr/>
      <dgm:t>
        <a:bodyPr/>
        <a:lstStyle/>
        <a:p>
          <a:endParaRPr lang="en-US"/>
        </a:p>
      </dgm:t>
    </dgm:pt>
    <dgm:pt modelId="{0086B0BB-D747-4440-851F-757BAE197118}" type="pres">
      <dgm:prSet presAssocID="{A31AF39B-DE6F-4450-A538-73A52545A1DB}" presName="connTx" presStyleLbl="parChTrans1D2" presStyleIdx="1" presStyleCnt="9"/>
      <dgm:spPr/>
      <dgm:t>
        <a:bodyPr/>
        <a:lstStyle/>
        <a:p>
          <a:endParaRPr lang="en-US"/>
        </a:p>
      </dgm:t>
    </dgm:pt>
    <dgm:pt modelId="{F2A60256-EF86-4DBB-A0FB-71D653D189EA}" type="pres">
      <dgm:prSet presAssocID="{D4C22231-1C10-4E9E-9C64-46AE36349862}" presName="node" presStyleLbl="node1" presStyleIdx="1" presStyleCnt="9" custScaleX="1136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AB8A1C-17EF-4A6A-9AD0-A3A82404E5ED}" type="pres">
      <dgm:prSet presAssocID="{661C52E2-6809-4F49-8E68-9B11FFF864EB}" presName="Name9" presStyleLbl="parChTrans1D2" presStyleIdx="2" presStyleCnt="9"/>
      <dgm:spPr/>
      <dgm:t>
        <a:bodyPr/>
        <a:lstStyle/>
        <a:p>
          <a:endParaRPr lang="en-US"/>
        </a:p>
      </dgm:t>
    </dgm:pt>
    <dgm:pt modelId="{DEA870CF-4F05-43BA-96B6-CF38DA15FD14}" type="pres">
      <dgm:prSet presAssocID="{661C52E2-6809-4F49-8E68-9B11FFF864EB}" presName="connTx" presStyleLbl="parChTrans1D2" presStyleIdx="2" presStyleCnt="9"/>
      <dgm:spPr/>
      <dgm:t>
        <a:bodyPr/>
        <a:lstStyle/>
        <a:p>
          <a:endParaRPr lang="en-US"/>
        </a:p>
      </dgm:t>
    </dgm:pt>
    <dgm:pt modelId="{203C646D-B958-4ABC-8407-0BDCDB124242}" type="pres">
      <dgm:prSet presAssocID="{B56E757E-32C1-4E3F-8167-526CE01BBEA3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AB98A9-C130-4D9D-BC24-60E263BDA10E}" type="pres">
      <dgm:prSet presAssocID="{1ECDCAE2-6A92-48F2-998E-596C2FAF18F3}" presName="Name9" presStyleLbl="parChTrans1D2" presStyleIdx="3" presStyleCnt="9"/>
      <dgm:spPr/>
      <dgm:t>
        <a:bodyPr/>
        <a:lstStyle/>
        <a:p>
          <a:endParaRPr lang="en-US"/>
        </a:p>
      </dgm:t>
    </dgm:pt>
    <dgm:pt modelId="{8FE09DD5-1C4C-4D75-BBF8-96CEE6AB4A21}" type="pres">
      <dgm:prSet presAssocID="{1ECDCAE2-6A92-48F2-998E-596C2FAF18F3}" presName="connTx" presStyleLbl="parChTrans1D2" presStyleIdx="3" presStyleCnt="9"/>
      <dgm:spPr/>
      <dgm:t>
        <a:bodyPr/>
        <a:lstStyle/>
        <a:p>
          <a:endParaRPr lang="en-US"/>
        </a:p>
      </dgm:t>
    </dgm:pt>
    <dgm:pt modelId="{BF65436A-85E9-4A14-8BB3-36B0E81BC9B1}" type="pres">
      <dgm:prSet presAssocID="{987D20EB-4E2F-4034-B007-8BCE0668F2DC}" presName="node" presStyleLbl="node1" presStyleIdx="3" presStyleCnt="9" custScaleX="1310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912B3-2B99-45B0-A320-49048F86C91F}" type="pres">
      <dgm:prSet presAssocID="{E509FFFB-EEBC-4773-ABEA-4BF3D003221E}" presName="Name9" presStyleLbl="parChTrans1D2" presStyleIdx="4" presStyleCnt="9"/>
      <dgm:spPr/>
      <dgm:t>
        <a:bodyPr/>
        <a:lstStyle/>
        <a:p>
          <a:endParaRPr lang="en-US"/>
        </a:p>
      </dgm:t>
    </dgm:pt>
    <dgm:pt modelId="{E4B1C731-A86B-4E08-A485-3886EC018553}" type="pres">
      <dgm:prSet presAssocID="{E509FFFB-EEBC-4773-ABEA-4BF3D003221E}" presName="connTx" presStyleLbl="parChTrans1D2" presStyleIdx="4" presStyleCnt="9"/>
      <dgm:spPr/>
      <dgm:t>
        <a:bodyPr/>
        <a:lstStyle/>
        <a:p>
          <a:endParaRPr lang="en-US"/>
        </a:p>
      </dgm:t>
    </dgm:pt>
    <dgm:pt modelId="{1EE33B68-2AFC-46D7-9649-02AF9992C032}" type="pres">
      <dgm:prSet presAssocID="{97F3E3E7-FC3E-4C68-8214-E91E1AE8CA86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6C4DB0-71FE-4E39-90FF-BC0625C85F63}" type="pres">
      <dgm:prSet presAssocID="{191AE955-60E6-485D-B34D-A4D9CBF52ADB}" presName="Name9" presStyleLbl="parChTrans1D2" presStyleIdx="5" presStyleCnt="9"/>
      <dgm:spPr/>
      <dgm:t>
        <a:bodyPr/>
        <a:lstStyle/>
        <a:p>
          <a:endParaRPr lang="en-US"/>
        </a:p>
      </dgm:t>
    </dgm:pt>
    <dgm:pt modelId="{67DE9320-FDE0-4FC0-AFA5-F17C4CA11ECB}" type="pres">
      <dgm:prSet presAssocID="{191AE955-60E6-485D-B34D-A4D9CBF52ADB}" presName="connTx" presStyleLbl="parChTrans1D2" presStyleIdx="5" presStyleCnt="9"/>
      <dgm:spPr/>
      <dgm:t>
        <a:bodyPr/>
        <a:lstStyle/>
        <a:p>
          <a:endParaRPr lang="en-US"/>
        </a:p>
      </dgm:t>
    </dgm:pt>
    <dgm:pt modelId="{7A4C0001-ACB5-4A25-AE0A-1CDE1AA2BB6A}" type="pres">
      <dgm:prSet presAssocID="{FE00266A-F358-4B76-97D5-A434B214C8BD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9B4F6-D9FF-403D-AEE8-F648ADF8A5FC}" type="pres">
      <dgm:prSet presAssocID="{31579D70-0C2A-42B6-AF79-A1CE3953AB7F}" presName="Name9" presStyleLbl="parChTrans1D2" presStyleIdx="6" presStyleCnt="9"/>
      <dgm:spPr/>
      <dgm:t>
        <a:bodyPr/>
        <a:lstStyle/>
        <a:p>
          <a:endParaRPr lang="en-US"/>
        </a:p>
      </dgm:t>
    </dgm:pt>
    <dgm:pt modelId="{9EF74227-80DD-4EC1-A632-23CF602934EF}" type="pres">
      <dgm:prSet presAssocID="{31579D70-0C2A-42B6-AF79-A1CE3953AB7F}" presName="connTx" presStyleLbl="parChTrans1D2" presStyleIdx="6" presStyleCnt="9"/>
      <dgm:spPr/>
      <dgm:t>
        <a:bodyPr/>
        <a:lstStyle/>
        <a:p>
          <a:endParaRPr lang="en-US"/>
        </a:p>
      </dgm:t>
    </dgm:pt>
    <dgm:pt modelId="{FBC8F99D-B59F-4EDD-A645-71C1E7EBB104}" type="pres">
      <dgm:prSet presAssocID="{9CDAB796-2DF7-4A39-9267-006BE975AEFB}" presName="node" presStyleLbl="node1" presStyleIdx="6" presStyleCnt="9" custRadScaleRad="103382" custRadScaleInc="4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FED0D7-0A67-400E-AEE1-78820AA84CA6}" type="pres">
      <dgm:prSet presAssocID="{F035AEE8-8334-4195-9BBC-8C79E1A32FB7}" presName="Name9" presStyleLbl="parChTrans1D2" presStyleIdx="7" presStyleCnt="9"/>
      <dgm:spPr/>
      <dgm:t>
        <a:bodyPr/>
        <a:lstStyle/>
        <a:p>
          <a:endParaRPr lang="en-US"/>
        </a:p>
      </dgm:t>
    </dgm:pt>
    <dgm:pt modelId="{9DACDBBA-66A0-4CF4-8E73-125346422A7F}" type="pres">
      <dgm:prSet presAssocID="{F035AEE8-8334-4195-9BBC-8C79E1A32FB7}" presName="connTx" presStyleLbl="parChTrans1D2" presStyleIdx="7" presStyleCnt="9"/>
      <dgm:spPr/>
      <dgm:t>
        <a:bodyPr/>
        <a:lstStyle/>
        <a:p>
          <a:endParaRPr lang="en-US"/>
        </a:p>
      </dgm:t>
    </dgm:pt>
    <dgm:pt modelId="{0156376E-1B2A-443B-A46F-EDF91533360F}" type="pres">
      <dgm:prSet presAssocID="{A390EA79-9213-4683-AD02-E9637449F22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26297-0B5E-4B3F-AF55-7F6ACCE4C58C}" type="pres">
      <dgm:prSet presAssocID="{94D638B9-E23E-407A-A7F9-739AE4654DFD}" presName="Name9" presStyleLbl="parChTrans1D2" presStyleIdx="8" presStyleCnt="9"/>
      <dgm:spPr/>
      <dgm:t>
        <a:bodyPr/>
        <a:lstStyle/>
        <a:p>
          <a:endParaRPr lang="en-US"/>
        </a:p>
      </dgm:t>
    </dgm:pt>
    <dgm:pt modelId="{F5373075-B0C9-485F-BF46-FC72773D4D9C}" type="pres">
      <dgm:prSet presAssocID="{94D638B9-E23E-407A-A7F9-739AE4654DFD}" presName="connTx" presStyleLbl="parChTrans1D2" presStyleIdx="8" presStyleCnt="9"/>
      <dgm:spPr/>
      <dgm:t>
        <a:bodyPr/>
        <a:lstStyle/>
        <a:p>
          <a:endParaRPr lang="en-US"/>
        </a:p>
      </dgm:t>
    </dgm:pt>
    <dgm:pt modelId="{A0D3720F-9825-405A-B771-429E6E62569C}" type="pres">
      <dgm:prSet presAssocID="{9BA29DCB-7634-43AA-9046-B013CAD0858D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27F211-1899-4DC0-BA64-D7325A7A0A15}" type="presOf" srcId="{A31AF39B-DE6F-4450-A538-73A52545A1DB}" destId="{E773C0FD-39C9-4344-9453-D483DFD6B482}" srcOrd="0" destOrd="0" presId="urn:microsoft.com/office/officeart/2005/8/layout/radial1"/>
    <dgm:cxn modelId="{DA404E25-3D90-4D78-B683-93D54605B1C5}" type="presOf" srcId="{94D638B9-E23E-407A-A7F9-739AE4654DFD}" destId="{F5373075-B0C9-485F-BF46-FC72773D4D9C}" srcOrd="1" destOrd="0" presId="urn:microsoft.com/office/officeart/2005/8/layout/radial1"/>
    <dgm:cxn modelId="{2F3A74C4-DA52-4871-99DB-A44D5B5BA47C}" srcId="{DC3A5800-9ABE-47AF-AD3A-DC5A2F90ACAE}" destId="{A390EA79-9213-4683-AD02-E9637449F223}" srcOrd="7" destOrd="0" parTransId="{F035AEE8-8334-4195-9BBC-8C79E1A32FB7}" sibTransId="{C0351DD7-4A4E-4385-90A9-18D4FDB5AE2F}"/>
    <dgm:cxn modelId="{30DC01F0-2C32-41C6-80D8-33FE80151347}" type="presOf" srcId="{191AE955-60E6-485D-B34D-A4D9CBF52ADB}" destId="{67DE9320-FDE0-4FC0-AFA5-F17C4CA11ECB}" srcOrd="1" destOrd="0" presId="urn:microsoft.com/office/officeart/2005/8/layout/radial1"/>
    <dgm:cxn modelId="{42FF2E26-B6BE-4DA1-B60C-197D5F3646DD}" type="presOf" srcId="{9BA29DCB-7634-43AA-9046-B013CAD0858D}" destId="{A0D3720F-9825-405A-B771-429E6E62569C}" srcOrd="0" destOrd="0" presId="urn:microsoft.com/office/officeart/2005/8/layout/radial1"/>
    <dgm:cxn modelId="{025DD074-D8DB-427C-926A-D59D1F429084}" type="presOf" srcId="{A390EA79-9213-4683-AD02-E9637449F223}" destId="{0156376E-1B2A-443B-A46F-EDF91533360F}" srcOrd="0" destOrd="0" presId="urn:microsoft.com/office/officeart/2005/8/layout/radial1"/>
    <dgm:cxn modelId="{E38562F2-2D0C-4B4F-ABEA-6520276BBD25}" srcId="{DC3A5800-9ABE-47AF-AD3A-DC5A2F90ACAE}" destId="{FE00266A-F358-4B76-97D5-A434B214C8BD}" srcOrd="5" destOrd="0" parTransId="{191AE955-60E6-485D-B34D-A4D9CBF52ADB}" sibTransId="{5A2898E2-42DE-41C2-9885-6B1C742C351F}"/>
    <dgm:cxn modelId="{B2530C80-5E6B-41A3-A896-63168864E871}" type="presOf" srcId="{97F3E3E7-FC3E-4C68-8214-E91E1AE8CA86}" destId="{1EE33B68-2AFC-46D7-9649-02AF9992C032}" srcOrd="0" destOrd="0" presId="urn:microsoft.com/office/officeart/2005/8/layout/radial1"/>
    <dgm:cxn modelId="{12844131-40EA-4F9C-A4AC-3ECEEE06893E}" srcId="{DC3A5800-9ABE-47AF-AD3A-DC5A2F90ACAE}" destId="{97F3E3E7-FC3E-4C68-8214-E91E1AE8CA86}" srcOrd="4" destOrd="0" parTransId="{E509FFFB-EEBC-4773-ABEA-4BF3D003221E}" sibTransId="{906824D7-49B2-448D-9B81-A90CA58C58BB}"/>
    <dgm:cxn modelId="{75C4E87B-15F3-40A1-82F9-9AF8A62899B6}" type="presOf" srcId="{0940C204-AC87-450F-8654-2EC21872E767}" destId="{B3CB2631-9313-42D5-B62B-971E48397F2C}" srcOrd="0" destOrd="0" presId="urn:microsoft.com/office/officeart/2005/8/layout/radial1"/>
    <dgm:cxn modelId="{6B0E0065-FFF7-40D9-86A4-6B27ED6ED99B}" type="presOf" srcId="{E509FFFB-EEBC-4773-ABEA-4BF3D003221E}" destId="{E4B1C731-A86B-4E08-A485-3886EC018553}" srcOrd="1" destOrd="0" presId="urn:microsoft.com/office/officeart/2005/8/layout/radial1"/>
    <dgm:cxn modelId="{D24AB544-A51D-4F5D-9AE7-0A1076BEBAB5}" srcId="{DC3A5800-9ABE-47AF-AD3A-DC5A2F90ACAE}" destId="{987D20EB-4E2F-4034-B007-8BCE0668F2DC}" srcOrd="3" destOrd="0" parTransId="{1ECDCAE2-6A92-48F2-998E-596C2FAF18F3}" sibTransId="{2F9DA38C-803D-451D-9943-B4C0791930D2}"/>
    <dgm:cxn modelId="{B8252EDF-AC5E-4CE6-9B8D-9EBE07CD6F57}" type="presOf" srcId="{E509FFFB-EEBC-4773-ABEA-4BF3D003221E}" destId="{AF3912B3-2B99-45B0-A320-49048F86C91F}" srcOrd="0" destOrd="0" presId="urn:microsoft.com/office/officeart/2005/8/layout/radial1"/>
    <dgm:cxn modelId="{70195D7F-A499-41A5-B32A-D76AA0C618D3}" type="presOf" srcId="{F035AEE8-8334-4195-9BBC-8C79E1A32FB7}" destId="{5FFED0D7-0A67-400E-AEE1-78820AA84CA6}" srcOrd="0" destOrd="0" presId="urn:microsoft.com/office/officeart/2005/8/layout/radial1"/>
    <dgm:cxn modelId="{4574BDAD-0ABB-4B00-B182-8607BDEC0876}" type="presOf" srcId="{1788DB6B-CD51-4D81-93CE-0E130FCA3430}" destId="{9170757C-B975-4345-98B0-9B2694CD7E0C}" srcOrd="0" destOrd="0" presId="urn:microsoft.com/office/officeart/2005/8/layout/radial1"/>
    <dgm:cxn modelId="{65347BAE-A04C-4045-B9DB-2FC75D8C7446}" type="presOf" srcId="{9CDAB796-2DF7-4A39-9267-006BE975AEFB}" destId="{FBC8F99D-B59F-4EDD-A645-71C1E7EBB104}" srcOrd="0" destOrd="0" presId="urn:microsoft.com/office/officeart/2005/8/layout/radial1"/>
    <dgm:cxn modelId="{F14D6909-3684-432B-B6F1-BD30947705D6}" srcId="{AB850D49-5AE9-4007-A9F2-25C5358BF025}" destId="{DC3A5800-9ABE-47AF-AD3A-DC5A2F90ACAE}" srcOrd="0" destOrd="0" parTransId="{E8E46E5F-9A72-449B-9E08-608E70EE6CBE}" sibTransId="{950FCFB9-D4B6-4DEA-98C3-0534ABEE9183}"/>
    <dgm:cxn modelId="{BA3053FB-0F98-4C58-8085-E4EC8382A619}" type="presOf" srcId="{FE00266A-F358-4B76-97D5-A434B214C8BD}" destId="{7A4C0001-ACB5-4A25-AE0A-1CDE1AA2BB6A}" srcOrd="0" destOrd="0" presId="urn:microsoft.com/office/officeart/2005/8/layout/radial1"/>
    <dgm:cxn modelId="{DDD2123A-19C0-474D-8073-2415D1663647}" type="presOf" srcId="{31579D70-0C2A-42B6-AF79-A1CE3953AB7F}" destId="{9EF74227-80DD-4EC1-A632-23CF602934EF}" srcOrd="1" destOrd="0" presId="urn:microsoft.com/office/officeart/2005/8/layout/radial1"/>
    <dgm:cxn modelId="{E313E45B-D63B-476A-A209-FEEDCDDFEF06}" type="presOf" srcId="{661C52E2-6809-4F49-8E68-9B11FFF864EB}" destId="{A1AB8A1C-17EF-4A6A-9AD0-A3A82404E5ED}" srcOrd="0" destOrd="0" presId="urn:microsoft.com/office/officeart/2005/8/layout/radial1"/>
    <dgm:cxn modelId="{13EBFD63-1646-4A4B-9DDB-57AAA5168980}" srcId="{DC3A5800-9ABE-47AF-AD3A-DC5A2F90ACAE}" destId="{1788DB6B-CD51-4D81-93CE-0E130FCA3430}" srcOrd="0" destOrd="0" parTransId="{0940C204-AC87-450F-8654-2EC21872E767}" sibTransId="{7D2911DB-BDD5-4983-B9EA-6CA7C35E4CB0}"/>
    <dgm:cxn modelId="{7AD928EE-9C74-4F9A-AF84-9BD4AB7E36E5}" srcId="{DC3A5800-9ABE-47AF-AD3A-DC5A2F90ACAE}" destId="{B56E757E-32C1-4E3F-8167-526CE01BBEA3}" srcOrd="2" destOrd="0" parTransId="{661C52E2-6809-4F49-8E68-9B11FFF864EB}" sibTransId="{C2B8998B-9AB8-4E43-A173-F9979F1A2CD5}"/>
    <dgm:cxn modelId="{70C36784-E0D3-4EEB-8B63-CC4DA7C6EA1A}" type="presOf" srcId="{AB850D49-5AE9-4007-A9F2-25C5358BF025}" destId="{BF5F0AE2-1A18-4E7E-A431-308F9ADBF5A9}" srcOrd="0" destOrd="0" presId="urn:microsoft.com/office/officeart/2005/8/layout/radial1"/>
    <dgm:cxn modelId="{CA7CBB44-0FC2-4D5D-8631-8C8EE3424281}" type="presOf" srcId="{DC3A5800-9ABE-47AF-AD3A-DC5A2F90ACAE}" destId="{73BE32A1-4327-4166-84AA-4DA0E7298123}" srcOrd="0" destOrd="0" presId="urn:microsoft.com/office/officeart/2005/8/layout/radial1"/>
    <dgm:cxn modelId="{5BC755ED-3DF0-48B2-B8CB-1A9A3D361202}" type="presOf" srcId="{191AE955-60E6-485D-B34D-A4D9CBF52ADB}" destId="{6E6C4DB0-71FE-4E39-90FF-BC0625C85F63}" srcOrd="0" destOrd="0" presId="urn:microsoft.com/office/officeart/2005/8/layout/radial1"/>
    <dgm:cxn modelId="{71BA42E4-05BE-445F-99F7-08725CB48A2D}" type="presOf" srcId="{987D20EB-4E2F-4034-B007-8BCE0668F2DC}" destId="{BF65436A-85E9-4A14-8BB3-36B0E81BC9B1}" srcOrd="0" destOrd="0" presId="urn:microsoft.com/office/officeart/2005/8/layout/radial1"/>
    <dgm:cxn modelId="{18C66B71-7D1B-439C-92A7-C607038858D2}" type="presOf" srcId="{31579D70-0C2A-42B6-AF79-A1CE3953AB7F}" destId="{9049B4F6-D9FF-403D-AEE8-F648ADF8A5FC}" srcOrd="0" destOrd="0" presId="urn:microsoft.com/office/officeart/2005/8/layout/radial1"/>
    <dgm:cxn modelId="{8987E063-04A8-4B7E-94F9-428623C2E545}" type="presOf" srcId="{1ECDCAE2-6A92-48F2-998E-596C2FAF18F3}" destId="{6EAB98A9-C130-4D9D-BC24-60E263BDA10E}" srcOrd="0" destOrd="0" presId="urn:microsoft.com/office/officeart/2005/8/layout/radial1"/>
    <dgm:cxn modelId="{26FA408A-FC7D-40BF-9601-67316AB5B858}" type="presOf" srcId="{1ECDCAE2-6A92-48F2-998E-596C2FAF18F3}" destId="{8FE09DD5-1C4C-4D75-BBF8-96CEE6AB4A21}" srcOrd="1" destOrd="0" presId="urn:microsoft.com/office/officeart/2005/8/layout/radial1"/>
    <dgm:cxn modelId="{A9188508-6056-4584-8E67-A6C693465177}" type="presOf" srcId="{F035AEE8-8334-4195-9BBC-8C79E1A32FB7}" destId="{9DACDBBA-66A0-4CF4-8E73-125346422A7F}" srcOrd="1" destOrd="0" presId="urn:microsoft.com/office/officeart/2005/8/layout/radial1"/>
    <dgm:cxn modelId="{B9861074-1E56-4FB6-A5C8-48CE503156C8}" srcId="{DC3A5800-9ABE-47AF-AD3A-DC5A2F90ACAE}" destId="{D4C22231-1C10-4E9E-9C64-46AE36349862}" srcOrd="1" destOrd="0" parTransId="{A31AF39B-DE6F-4450-A538-73A52545A1DB}" sibTransId="{346D4B36-8940-418C-9BE1-7091C1B67EF3}"/>
    <dgm:cxn modelId="{B8C49902-F55C-4A26-B6B8-966270C5A21B}" type="presOf" srcId="{0940C204-AC87-450F-8654-2EC21872E767}" destId="{534452D3-3FFA-47C4-8D1B-07E785079AF8}" srcOrd="1" destOrd="0" presId="urn:microsoft.com/office/officeart/2005/8/layout/radial1"/>
    <dgm:cxn modelId="{8C3A5073-70D9-41F9-960B-EFE08EB25408}" type="presOf" srcId="{A31AF39B-DE6F-4450-A538-73A52545A1DB}" destId="{0086B0BB-D747-4440-851F-757BAE197118}" srcOrd="1" destOrd="0" presId="urn:microsoft.com/office/officeart/2005/8/layout/radial1"/>
    <dgm:cxn modelId="{B2C8682B-B3EA-496B-A525-4441A6A494EB}" type="presOf" srcId="{D4C22231-1C10-4E9E-9C64-46AE36349862}" destId="{F2A60256-EF86-4DBB-A0FB-71D653D189EA}" srcOrd="0" destOrd="0" presId="urn:microsoft.com/office/officeart/2005/8/layout/radial1"/>
    <dgm:cxn modelId="{844FDE9B-BB23-41BE-975F-8A8CDC872452}" srcId="{DC3A5800-9ABE-47AF-AD3A-DC5A2F90ACAE}" destId="{9CDAB796-2DF7-4A39-9267-006BE975AEFB}" srcOrd="6" destOrd="0" parTransId="{31579D70-0C2A-42B6-AF79-A1CE3953AB7F}" sibTransId="{AD19B999-7BAF-44B1-B6A9-8D88980DA40B}"/>
    <dgm:cxn modelId="{780EF2A2-AA55-452C-92F6-ACB6222F9527}" srcId="{DC3A5800-9ABE-47AF-AD3A-DC5A2F90ACAE}" destId="{9BA29DCB-7634-43AA-9046-B013CAD0858D}" srcOrd="8" destOrd="0" parTransId="{94D638B9-E23E-407A-A7F9-739AE4654DFD}" sibTransId="{D50307D6-F097-4508-B1AD-FC5E2D3C600B}"/>
    <dgm:cxn modelId="{0A54DA25-E671-46B5-B6A6-9513256275D6}" type="presOf" srcId="{B56E757E-32C1-4E3F-8167-526CE01BBEA3}" destId="{203C646D-B958-4ABC-8407-0BDCDB124242}" srcOrd="0" destOrd="0" presId="urn:microsoft.com/office/officeart/2005/8/layout/radial1"/>
    <dgm:cxn modelId="{3589B58F-75EB-43D1-9506-531CA658112C}" type="presOf" srcId="{94D638B9-E23E-407A-A7F9-739AE4654DFD}" destId="{84D26297-0B5E-4B3F-AF55-7F6ACCE4C58C}" srcOrd="0" destOrd="0" presId="urn:microsoft.com/office/officeart/2005/8/layout/radial1"/>
    <dgm:cxn modelId="{703F185D-86FA-484E-95BD-277C9562450F}" type="presOf" srcId="{661C52E2-6809-4F49-8E68-9B11FFF864EB}" destId="{DEA870CF-4F05-43BA-96B6-CF38DA15FD14}" srcOrd="1" destOrd="0" presId="urn:microsoft.com/office/officeart/2005/8/layout/radial1"/>
    <dgm:cxn modelId="{B7090E21-4D4A-43DE-99C2-0996504D87D2}" type="presParOf" srcId="{BF5F0AE2-1A18-4E7E-A431-308F9ADBF5A9}" destId="{73BE32A1-4327-4166-84AA-4DA0E7298123}" srcOrd="0" destOrd="0" presId="urn:microsoft.com/office/officeart/2005/8/layout/radial1"/>
    <dgm:cxn modelId="{1D1EBDBA-3FA6-48AE-9D0E-233DA5DCA8DD}" type="presParOf" srcId="{BF5F0AE2-1A18-4E7E-A431-308F9ADBF5A9}" destId="{B3CB2631-9313-42D5-B62B-971E48397F2C}" srcOrd="1" destOrd="0" presId="urn:microsoft.com/office/officeart/2005/8/layout/radial1"/>
    <dgm:cxn modelId="{281DE181-A887-4CC1-B52C-E34D2F47B67B}" type="presParOf" srcId="{B3CB2631-9313-42D5-B62B-971E48397F2C}" destId="{534452D3-3FFA-47C4-8D1B-07E785079AF8}" srcOrd="0" destOrd="0" presId="urn:microsoft.com/office/officeart/2005/8/layout/radial1"/>
    <dgm:cxn modelId="{623FA671-D277-4CC5-A2F2-F0A52416F3F8}" type="presParOf" srcId="{BF5F0AE2-1A18-4E7E-A431-308F9ADBF5A9}" destId="{9170757C-B975-4345-98B0-9B2694CD7E0C}" srcOrd="2" destOrd="0" presId="urn:microsoft.com/office/officeart/2005/8/layout/radial1"/>
    <dgm:cxn modelId="{8E6AFEDC-D716-4E9A-82C2-43ED1C1A2256}" type="presParOf" srcId="{BF5F0AE2-1A18-4E7E-A431-308F9ADBF5A9}" destId="{E773C0FD-39C9-4344-9453-D483DFD6B482}" srcOrd="3" destOrd="0" presId="urn:microsoft.com/office/officeart/2005/8/layout/radial1"/>
    <dgm:cxn modelId="{267E516C-691E-4C45-925A-B32767A27384}" type="presParOf" srcId="{E773C0FD-39C9-4344-9453-D483DFD6B482}" destId="{0086B0BB-D747-4440-851F-757BAE197118}" srcOrd="0" destOrd="0" presId="urn:microsoft.com/office/officeart/2005/8/layout/radial1"/>
    <dgm:cxn modelId="{3C2ED1AF-97C2-4872-A4A8-961C965EBF31}" type="presParOf" srcId="{BF5F0AE2-1A18-4E7E-A431-308F9ADBF5A9}" destId="{F2A60256-EF86-4DBB-A0FB-71D653D189EA}" srcOrd="4" destOrd="0" presId="urn:microsoft.com/office/officeart/2005/8/layout/radial1"/>
    <dgm:cxn modelId="{67A105A2-1590-43A1-BBFF-B135F23F4BAB}" type="presParOf" srcId="{BF5F0AE2-1A18-4E7E-A431-308F9ADBF5A9}" destId="{A1AB8A1C-17EF-4A6A-9AD0-A3A82404E5ED}" srcOrd="5" destOrd="0" presId="urn:microsoft.com/office/officeart/2005/8/layout/radial1"/>
    <dgm:cxn modelId="{75C01B29-8A3E-4095-A79E-B402E52762C0}" type="presParOf" srcId="{A1AB8A1C-17EF-4A6A-9AD0-A3A82404E5ED}" destId="{DEA870CF-4F05-43BA-96B6-CF38DA15FD14}" srcOrd="0" destOrd="0" presId="urn:microsoft.com/office/officeart/2005/8/layout/radial1"/>
    <dgm:cxn modelId="{4F6FDD77-E4C5-41A8-8A93-2DFAD5DE4E0D}" type="presParOf" srcId="{BF5F0AE2-1A18-4E7E-A431-308F9ADBF5A9}" destId="{203C646D-B958-4ABC-8407-0BDCDB124242}" srcOrd="6" destOrd="0" presId="urn:microsoft.com/office/officeart/2005/8/layout/radial1"/>
    <dgm:cxn modelId="{0A0B1BA1-DC18-49C9-9FB0-6A9D5D9D5FED}" type="presParOf" srcId="{BF5F0AE2-1A18-4E7E-A431-308F9ADBF5A9}" destId="{6EAB98A9-C130-4D9D-BC24-60E263BDA10E}" srcOrd="7" destOrd="0" presId="urn:microsoft.com/office/officeart/2005/8/layout/radial1"/>
    <dgm:cxn modelId="{A0C15451-A40D-4349-94C0-B59E2A7AD801}" type="presParOf" srcId="{6EAB98A9-C130-4D9D-BC24-60E263BDA10E}" destId="{8FE09DD5-1C4C-4D75-BBF8-96CEE6AB4A21}" srcOrd="0" destOrd="0" presId="urn:microsoft.com/office/officeart/2005/8/layout/radial1"/>
    <dgm:cxn modelId="{A8B56F8C-243C-42DF-8AD6-8294A1B7F204}" type="presParOf" srcId="{BF5F0AE2-1A18-4E7E-A431-308F9ADBF5A9}" destId="{BF65436A-85E9-4A14-8BB3-36B0E81BC9B1}" srcOrd="8" destOrd="0" presId="urn:microsoft.com/office/officeart/2005/8/layout/radial1"/>
    <dgm:cxn modelId="{25793962-C44E-4F8D-B325-FFC94DD7FCFB}" type="presParOf" srcId="{BF5F0AE2-1A18-4E7E-A431-308F9ADBF5A9}" destId="{AF3912B3-2B99-45B0-A320-49048F86C91F}" srcOrd="9" destOrd="0" presId="urn:microsoft.com/office/officeart/2005/8/layout/radial1"/>
    <dgm:cxn modelId="{AC8F3D9F-F3B7-4821-B2C1-9317B649FC10}" type="presParOf" srcId="{AF3912B3-2B99-45B0-A320-49048F86C91F}" destId="{E4B1C731-A86B-4E08-A485-3886EC018553}" srcOrd="0" destOrd="0" presId="urn:microsoft.com/office/officeart/2005/8/layout/radial1"/>
    <dgm:cxn modelId="{A492D9C4-50D9-41F4-9380-0B5951CE1DB3}" type="presParOf" srcId="{BF5F0AE2-1A18-4E7E-A431-308F9ADBF5A9}" destId="{1EE33B68-2AFC-46D7-9649-02AF9992C032}" srcOrd="10" destOrd="0" presId="urn:microsoft.com/office/officeart/2005/8/layout/radial1"/>
    <dgm:cxn modelId="{6DBA816A-0171-4B80-9AFA-A8DE912B73CE}" type="presParOf" srcId="{BF5F0AE2-1A18-4E7E-A431-308F9ADBF5A9}" destId="{6E6C4DB0-71FE-4E39-90FF-BC0625C85F63}" srcOrd="11" destOrd="0" presId="urn:microsoft.com/office/officeart/2005/8/layout/radial1"/>
    <dgm:cxn modelId="{C17A5668-3F5A-498C-8A23-0A8A2F69D887}" type="presParOf" srcId="{6E6C4DB0-71FE-4E39-90FF-BC0625C85F63}" destId="{67DE9320-FDE0-4FC0-AFA5-F17C4CA11ECB}" srcOrd="0" destOrd="0" presId="urn:microsoft.com/office/officeart/2005/8/layout/radial1"/>
    <dgm:cxn modelId="{9539758D-C4D6-463A-BCEC-AEBED9ED4FC3}" type="presParOf" srcId="{BF5F0AE2-1A18-4E7E-A431-308F9ADBF5A9}" destId="{7A4C0001-ACB5-4A25-AE0A-1CDE1AA2BB6A}" srcOrd="12" destOrd="0" presId="urn:microsoft.com/office/officeart/2005/8/layout/radial1"/>
    <dgm:cxn modelId="{70BFED05-3A7F-43A5-BCDD-3BBB35AE5F1F}" type="presParOf" srcId="{BF5F0AE2-1A18-4E7E-A431-308F9ADBF5A9}" destId="{9049B4F6-D9FF-403D-AEE8-F648ADF8A5FC}" srcOrd="13" destOrd="0" presId="urn:microsoft.com/office/officeart/2005/8/layout/radial1"/>
    <dgm:cxn modelId="{79B0F80C-B830-4B91-9090-9787B63EB3DF}" type="presParOf" srcId="{9049B4F6-D9FF-403D-AEE8-F648ADF8A5FC}" destId="{9EF74227-80DD-4EC1-A632-23CF602934EF}" srcOrd="0" destOrd="0" presId="urn:microsoft.com/office/officeart/2005/8/layout/radial1"/>
    <dgm:cxn modelId="{C456CE91-DDEF-43E2-8D88-07337B9A73E5}" type="presParOf" srcId="{BF5F0AE2-1A18-4E7E-A431-308F9ADBF5A9}" destId="{FBC8F99D-B59F-4EDD-A645-71C1E7EBB104}" srcOrd="14" destOrd="0" presId="urn:microsoft.com/office/officeart/2005/8/layout/radial1"/>
    <dgm:cxn modelId="{A9ACE646-135D-4CE8-BA1D-60CD622DF3EA}" type="presParOf" srcId="{BF5F0AE2-1A18-4E7E-A431-308F9ADBF5A9}" destId="{5FFED0D7-0A67-400E-AEE1-78820AA84CA6}" srcOrd="15" destOrd="0" presId="urn:microsoft.com/office/officeart/2005/8/layout/radial1"/>
    <dgm:cxn modelId="{B031A6F3-760A-44E8-AB2E-3DD437F135B0}" type="presParOf" srcId="{5FFED0D7-0A67-400E-AEE1-78820AA84CA6}" destId="{9DACDBBA-66A0-4CF4-8E73-125346422A7F}" srcOrd="0" destOrd="0" presId="urn:microsoft.com/office/officeart/2005/8/layout/radial1"/>
    <dgm:cxn modelId="{2512403E-7931-4F13-9735-4154476E1AB6}" type="presParOf" srcId="{BF5F0AE2-1A18-4E7E-A431-308F9ADBF5A9}" destId="{0156376E-1B2A-443B-A46F-EDF91533360F}" srcOrd="16" destOrd="0" presId="urn:microsoft.com/office/officeart/2005/8/layout/radial1"/>
    <dgm:cxn modelId="{CEFC9533-4B71-4824-BCAE-DF0209415657}" type="presParOf" srcId="{BF5F0AE2-1A18-4E7E-A431-308F9ADBF5A9}" destId="{84D26297-0B5E-4B3F-AF55-7F6ACCE4C58C}" srcOrd="17" destOrd="0" presId="urn:microsoft.com/office/officeart/2005/8/layout/radial1"/>
    <dgm:cxn modelId="{AF830A4D-67BF-4DF0-948F-9B8ADCD022F3}" type="presParOf" srcId="{84D26297-0B5E-4B3F-AF55-7F6ACCE4C58C}" destId="{F5373075-B0C9-485F-BF46-FC72773D4D9C}" srcOrd="0" destOrd="0" presId="urn:microsoft.com/office/officeart/2005/8/layout/radial1"/>
    <dgm:cxn modelId="{0E3D650B-87F1-436D-98DE-5AB8C3BF7136}" type="presParOf" srcId="{BF5F0AE2-1A18-4E7E-A431-308F9ADBF5A9}" destId="{A0D3720F-9825-405A-B771-429E6E62569C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043E27-D36D-47E4-B5DE-AEB6AC75FF9B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8C9EAE0-46C6-43C1-B836-3B0BBC993FA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dirty="0"/>
            <a:t>Means to be ‘self-employed’ but still registered with HCPC and have BDA membership</a:t>
          </a:r>
          <a:endParaRPr lang="en-US" dirty="0"/>
        </a:p>
      </dgm:t>
    </dgm:pt>
    <dgm:pt modelId="{B4D6582F-A317-4F81-8D9D-76AF19299618}" type="parTrans" cxnId="{92AF67B6-E35B-4C3B-8229-717A8C5838D8}">
      <dgm:prSet/>
      <dgm:spPr/>
      <dgm:t>
        <a:bodyPr/>
        <a:lstStyle/>
        <a:p>
          <a:endParaRPr lang="en-US"/>
        </a:p>
      </dgm:t>
    </dgm:pt>
    <dgm:pt modelId="{823577E8-2622-499F-AC0B-20B4F5EB442F}" type="sibTrans" cxnId="{92AF67B6-E35B-4C3B-8229-717A8C5838D8}">
      <dgm:prSet/>
      <dgm:spPr/>
      <dgm:t>
        <a:bodyPr/>
        <a:lstStyle/>
        <a:p>
          <a:endParaRPr lang="en-US"/>
        </a:p>
      </dgm:t>
    </dgm:pt>
    <dgm:pt modelId="{140AABC2-57AD-477E-92C8-31F30525F01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dirty="0"/>
            <a:t>Work in a range of areas:</a:t>
          </a:r>
          <a:endParaRPr lang="en-US" dirty="0"/>
        </a:p>
      </dgm:t>
    </dgm:pt>
    <dgm:pt modelId="{9699BE0D-D90E-4CEA-AB1D-16806ABDE893}" type="parTrans" cxnId="{46BA8791-2A1B-4959-AC0B-F6CDE19D0CC9}">
      <dgm:prSet/>
      <dgm:spPr/>
      <dgm:t>
        <a:bodyPr/>
        <a:lstStyle/>
        <a:p>
          <a:endParaRPr lang="en-US"/>
        </a:p>
      </dgm:t>
    </dgm:pt>
    <dgm:pt modelId="{D64CB6AA-E075-4E4C-8CDB-50C45ED7F534}" type="sibTrans" cxnId="{46BA8791-2A1B-4959-AC0B-F6CDE19D0CC9}">
      <dgm:prSet/>
      <dgm:spPr/>
      <dgm:t>
        <a:bodyPr/>
        <a:lstStyle/>
        <a:p>
          <a:endParaRPr lang="en-US"/>
        </a:p>
      </dgm:t>
    </dgm:pt>
    <dgm:pt modelId="{A99C6BB3-C33A-4A84-A1A3-38A5452CF24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Media</a:t>
          </a:r>
          <a:endParaRPr lang="en-US" b="1" dirty="0"/>
        </a:p>
      </dgm:t>
    </dgm:pt>
    <dgm:pt modelId="{CDAC183B-F2DF-413D-9F71-C13A8E505D26}" type="parTrans" cxnId="{AD36E510-A1A4-4A4E-A260-2E0E69F31BE8}">
      <dgm:prSet/>
      <dgm:spPr/>
      <dgm:t>
        <a:bodyPr/>
        <a:lstStyle/>
        <a:p>
          <a:endParaRPr lang="en-US"/>
        </a:p>
      </dgm:t>
    </dgm:pt>
    <dgm:pt modelId="{2BCDBDCE-25D2-4A7D-844C-73C45D1AD6B0}" type="sibTrans" cxnId="{AD36E510-A1A4-4A4E-A260-2E0E69F31BE8}">
      <dgm:prSet/>
      <dgm:spPr/>
      <dgm:t>
        <a:bodyPr/>
        <a:lstStyle/>
        <a:p>
          <a:endParaRPr lang="en-US"/>
        </a:p>
      </dgm:t>
    </dgm:pt>
    <dgm:pt modelId="{71659B6A-B0E3-4EFB-9422-92753035B96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Advising the food and pharmaceutical industry</a:t>
          </a:r>
          <a:endParaRPr lang="en-US" b="1" dirty="0"/>
        </a:p>
      </dgm:t>
    </dgm:pt>
    <dgm:pt modelId="{9798C097-C715-4233-8529-B8F624D48205}" type="parTrans" cxnId="{CE6078D1-EB09-42C8-9508-820B41EEBD67}">
      <dgm:prSet/>
      <dgm:spPr/>
      <dgm:t>
        <a:bodyPr/>
        <a:lstStyle/>
        <a:p>
          <a:endParaRPr lang="en-US"/>
        </a:p>
      </dgm:t>
    </dgm:pt>
    <dgm:pt modelId="{A1A5115B-E32A-45B4-8543-A9C5F4414235}" type="sibTrans" cxnId="{CE6078D1-EB09-42C8-9508-820B41EEBD67}">
      <dgm:prSet/>
      <dgm:spPr/>
      <dgm:t>
        <a:bodyPr/>
        <a:lstStyle/>
        <a:p>
          <a:endParaRPr lang="en-US"/>
        </a:p>
      </dgm:t>
    </dgm:pt>
    <dgm:pt modelId="{E033A28F-16BB-4E3F-BC3B-3560E066789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In private practice</a:t>
          </a:r>
          <a:endParaRPr lang="en-US" b="1" dirty="0"/>
        </a:p>
      </dgm:t>
    </dgm:pt>
    <dgm:pt modelId="{5094BD25-21F5-448B-9911-90B3F5832B0B}" type="parTrans" cxnId="{F6FD8BCE-912A-4065-997C-C7C36C2B8035}">
      <dgm:prSet/>
      <dgm:spPr/>
      <dgm:t>
        <a:bodyPr/>
        <a:lstStyle/>
        <a:p>
          <a:endParaRPr lang="en-US"/>
        </a:p>
      </dgm:t>
    </dgm:pt>
    <dgm:pt modelId="{03A3F24C-E2A7-4CB4-9351-BB723A4E1735}" type="sibTrans" cxnId="{F6FD8BCE-912A-4065-997C-C7C36C2B8035}">
      <dgm:prSet/>
      <dgm:spPr/>
      <dgm:t>
        <a:bodyPr/>
        <a:lstStyle/>
        <a:p>
          <a:endParaRPr lang="en-US"/>
        </a:p>
      </dgm:t>
    </dgm:pt>
    <dgm:pt modelId="{DF06F6CA-C365-4F08-937C-F7BDCB7406F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Publishing</a:t>
          </a:r>
          <a:endParaRPr lang="en-US" b="1" dirty="0"/>
        </a:p>
      </dgm:t>
    </dgm:pt>
    <dgm:pt modelId="{D613BD72-3AE5-4787-96C1-57DED8A3347A}" type="parTrans" cxnId="{A02B8FE6-C459-46CD-B41E-E94A8E5B6E2A}">
      <dgm:prSet/>
      <dgm:spPr/>
      <dgm:t>
        <a:bodyPr/>
        <a:lstStyle/>
        <a:p>
          <a:endParaRPr lang="en-US"/>
        </a:p>
      </dgm:t>
    </dgm:pt>
    <dgm:pt modelId="{BF185319-97E7-4CF0-9138-F6352FF99403}" type="sibTrans" cxnId="{A02B8FE6-C459-46CD-B41E-E94A8E5B6E2A}">
      <dgm:prSet/>
      <dgm:spPr/>
      <dgm:t>
        <a:bodyPr/>
        <a:lstStyle/>
        <a:p>
          <a:endParaRPr lang="en-US"/>
        </a:p>
      </dgm:t>
    </dgm:pt>
    <dgm:pt modelId="{C1EFC8B2-BF68-4911-8AAA-A66737C6F8D0}" type="pres">
      <dgm:prSet presAssocID="{E3043E27-D36D-47E4-B5DE-AEB6AC75FF9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4B98A1-FE4A-4D4E-9C8E-D9B32A4166BD}" type="pres">
      <dgm:prSet presAssocID="{18C9EAE0-46C6-43C1-B836-3B0BBC993FAB}" presName="compNode" presStyleCnt="0"/>
      <dgm:spPr/>
    </dgm:pt>
    <dgm:pt modelId="{891E04BB-3B37-44D9-83F1-ABAD1ACF3D10}" type="pres">
      <dgm:prSet presAssocID="{18C9EAE0-46C6-43C1-B836-3B0BBC993FAB}" presName="iconRect" presStyleLbl="node1" presStyleIdx="0" presStyleCnt="2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0F63F5D1-E4BF-43B7-845A-2907909DFBE1}" type="pres">
      <dgm:prSet presAssocID="{18C9EAE0-46C6-43C1-B836-3B0BBC993FAB}" presName="iconSpace" presStyleCnt="0"/>
      <dgm:spPr/>
    </dgm:pt>
    <dgm:pt modelId="{F71702C2-CD30-4BED-9969-60190534C18F}" type="pres">
      <dgm:prSet presAssocID="{18C9EAE0-46C6-43C1-B836-3B0BBC993FAB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EC64413-527D-4293-A9A7-9151C60C7669}" type="pres">
      <dgm:prSet presAssocID="{18C9EAE0-46C6-43C1-B836-3B0BBC993FAB}" presName="txSpace" presStyleCnt="0"/>
      <dgm:spPr/>
    </dgm:pt>
    <dgm:pt modelId="{0CCD81C1-385D-4995-BBE4-A9355758DC4E}" type="pres">
      <dgm:prSet presAssocID="{18C9EAE0-46C6-43C1-B836-3B0BBC993FAB}" presName="desTx" presStyleLbl="revTx" presStyleIdx="1" presStyleCnt="4">
        <dgm:presLayoutVars/>
      </dgm:prSet>
      <dgm:spPr/>
    </dgm:pt>
    <dgm:pt modelId="{B32DA5D7-C8EC-4A5B-A38D-895836ACD02C}" type="pres">
      <dgm:prSet presAssocID="{823577E8-2622-499F-AC0B-20B4F5EB442F}" presName="sibTrans" presStyleCnt="0"/>
      <dgm:spPr/>
    </dgm:pt>
    <dgm:pt modelId="{E003127A-AF08-4D53-BDA3-C54103081619}" type="pres">
      <dgm:prSet presAssocID="{140AABC2-57AD-477E-92C8-31F30525F01A}" presName="compNode" presStyleCnt="0"/>
      <dgm:spPr/>
    </dgm:pt>
    <dgm:pt modelId="{93196202-E461-4A7B-B220-BAD819BEEA79}" type="pres">
      <dgm:prSet presAssocID="{140AABC2-57AD-477E-92C8-31F30525F01A}" presName="iconRect" presStyleLbl="node1" presStyleIdx="1" presStyleCnt="2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8B801C2C-7A97-4DE3-8E59-8B649905F1BB}" type="pres">
      <dgm:prSet presAssocID="{140AABC2-57AD-477E-92C8-31F30525F01A}" presName="iconSpace" presStyleCnt="0"/>
      <dgm:spPr/>
    </dgm:pt>
    <dgm:pt modelId="{C9DEA478-56C5-4AA8-AB6D-AE8B94CD3735}" type="pres">
      <dgm:prSet presAssocID="{140AABC2-57AD-477E-92C8-31F30525F01A}" presName="parTx" presStyleLbl="revTx" presStyleIdx="2" presStyleCnt="4" custScaleX="9989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583B93A-5FF3-48A8-9F0B-B48FCA8584E6}" type="pres">
      <dgm:prSet presAssocID="{140AABC2-57AD-477E-92C8-31F30525F01A}" presName="txSpace" presStyleCnt="0"/>
      <dgm:spPr/>
    </dgm:pt>
    <dgm:pt modelId="{2CC711B2-8ED0-403B-AFD3-7708EF1B609C}" type="pres">
      <dgm:prSet presAssocID="{140AABC2-57AD-477E-92C8-31F30525F01A}" presName="desTx" presStyleLbl="revTx" presStyleIdx="3" presStyleCnt="4" custLinFactNeighborX="-4183" custLinFactNeighborY="-57007">
        <dgm:presLayoutVars/>
      </dgm:prSet>
      <dgm:spPr/>
      <dgm:t>
        <a:bodyPr/>
        <a:lstStyle/>
        <a:p>
          <a:endParaRPr lang="en-US"/>
        </a:p>
      </dgm:t>
    </dgm:pt>
  </dgm:ptLst>
  <dgm:cxnLst>
    <dgm:cxn modelId="{F6FD8BCE-912A-4065-997C-C7C36C2B8035}" srcId="{140AABC2-57AD-477E-92C8-31F30525F01A}" destId="{E033A28F-16BB-4E3F-BC3B-3560E0667896}" srcOrd="2" destOrd="0" parTransId="{5094BD25-21F5-448B-9911-90B3F5832B0B}" sibTransId="{03A3F24C-E2A7-4CB4-9351-BB723A4E1735}"/>
    <dgm:cxn modelId="{CCCF516F-F382-42DD-822F-B49B3D06F323}" type="presOf" srcId="{E3043E27-D36D-47E4-B5DE-AEB6AC75FF9B}" destId="{C1EFC8B2-BF68-4911-8AAA-A66737C6F8D0}" srcOrd="0" destOrd="0" presId="urn:microsoft.com/office/officeart/2018/2/layout/IconLabelDescriptionList"/>
    <dgm:cxn modelId="{33F5A1C1-A62C-42FE-83D4-6945CAEE32B4}" type="presOf" srcId="{DF06F6CA-C365-4F08-937C-F7BDCB7406F3}" destId="{2CC711B2-8ED0-403B-AFD3-7708EF1B609C}" srcOrd="0" destOrd="3" presId="urn:microsoft.com/office/officeart/2018/2/layout/IconLabelDescriptionList"/>
    <dgm:cxn modelId="{46BA8791-2A1B-4959-AC0B-F6CDE19D0CC9}" srcId="{E3043E27-D36D-47E4-B5DE-AEB6AC75FF9B}" destId="{140AABC2-57AD-477E-92C8-31F30525F01A}" srcOrd="1" destOrd="0" parTransId="{9699BE0D-D90E-4CEA-AB1D-16806ABDE893}" sibTransId="{D64CB6AA-E075-4E4C-8CDB-50C45ED7F534}"/>
    <dgm:cxn modelId="{28DB5847-8464-4A74-AED5-216ED6A311E1}" type="presOf" srcId="{18C9EAE0-46C6-43C1-B836-3B0BBC993FAB}" destId="{F71702C2-CD30-4BED-9969-60190534C18F}" srcOrd="0" destOrd="0" presId="urn:microsoft.com/office/officeart/2018/2/layout/IconLabelDescriptionList"/>
    <dgm:cxn modelId="{92AF67B6-E35B-4C3B-8229-717A8C5838D8}" srcId="{E3043E27-D36D-47E4-B5DE-AEB6AC75FF9B}" destId="{18C9EAE0-46C6-43C1-B836-3B0BBC993FAB}" srcOrd="0" destOrd="0" parTransId="{B4D6582F-A317-4F81-8D9D-76AF19299618}" sibTransId="{823577E8-2622-499F-AC0B-20B4F5EB442F}"/>
    <dgm:cxn modelId="{AD36E510-A1A4-4A4E-A260-2E0E69F31BE8}" srcId="{140AABC2-57AD-477E-92C8-31F30525F01A}" destId="{A99C6BB3-C33A-4A84-A1A3-38A5452CF246}" srcOrd="0" destOrd="0" parTransId="{CDAC183B-F2DF-413D-9F71-C13A8E505D26}" sibTransId="{2BCDBDCE-25D2-4A7D-844C-73C45D1AD6B0}"/>
    <dgm:cxn modelId="{E85F9F0E-5C34-41E8-A50C-08F6F6714C17}" type="presOf" srcId="{E033A28F-16BB-4E3F-BC3B-3560E0667896}" destId="{2CC711B2-8ED0-403B-AFD3-7708EF1B609C}" srcOrd="0" destOrd="2" presId="urn:microsoft.com/office/officeart/2018/2/layout/IconLabelDescriptionList"/>
    <dgm:cxn modelId="{53FBA8F6-047B-4555-A1DD-3A949C040B70}" type="presOf" srcId="{A99C6BB3-C33A-4A84-A1A3-38A5452CF246}" destId="{2CC711B2-8ED0-403B-AFD3-7708EF1B609C}" srcOrd="0" destOrd="0" presId="urn:microsoft.com/office/officeart/2018/2/layout/IconLabelDescriptionList"/>
    <dgm:cxn modelId="{FB840CA4-2090-4629-9610-8CDAD79E9D85}" type="presOf" srcId="{71659B6A-B0E3-4EFB-9422-92753035B96D}" destId="{2CC711B2-8ED0-403B-AFD3-7708EF1B609C}" srcOrd="0" destOrd="1" presId="urn:microsoft.com/office/officeart/2018/2/layout/IconLabelDescriptionList"/>
    <dgm:cxn modelId="{CE6078D1-EB09-42C8-9508-820B41EEBD67}" srcId="{140AABC2-57AD-477E-92C8-31F30525F01A}" destId="{71659B6A-B0E3-4EFB-9422-92753035B96D}" srcOrd="1" destOrd="0" parTransId="{9798C097-C715-4233-8529-B8F624D48205}" sibTransId="{A1A5115B-E32A-45B4-8543-A9C5F4414235}"/>
    <dgm:cxn modelId="{9303C837-AACD-45A3-A38E-C61A6A7BA69A}" type="presOf" srcId="{140AABC2-57AD-477E-92C8-31F30525F01A}" destId="{C9DEA478-56C5-4AA8-AB6D-AE8B94CD3735}" srcOrd="0" destOrd="0" presId="urn:microsoft.com/office/officeart/2018/2/layout/IconLabelDescriptionList"/>
    <dgm:cxn modelId="{A02B8FE6-C459-46CD-B41E-E94A8E5B6E2A}" srcId="{140AABC2-57AD-477E-92C8-31F30525F01A}" destId="{DF06F6CA-C365-4F08-937C-F7BDCB7406F3}" srcOrd="3" destOrd="0" parTransId="{D613BD72-3AE5-4787-96C1-57DED8A3347A}" sibTransId="{BF185319-97E7-4CF0-9138-F6352FF99403}"/>
    <dgm:cxn modelId="{32AABCE7-BD80-4E12-B410-50825DC8F510}" type="presParOf" srcId="{C1EFC8B2-BF68-4911-8AAA-A66737C6F8D0}" destId="{534B98A1-FE4A-4D4E-9C8E-D9B32A4166BD}" srcOrd="0" destOrd="0" presId="urn:microsoft.com/office/officeart/2018/2/layout/IconLabelDescriptionList"/>
    <dgm:cxn modelId="{57B370A5-A214-4600-B209-5E339E17F077}" type="presParOf" srcId="{534B98A1-FE4A-4D4E-9C8E-D9B32A4166BD}" destId="{891E04BB-3B37-44D9-83F1-ABAD1ACF3D10}" srcOrd="0" destOrd="0" presId="urn:microsoft.com/office/officeart/2018/2/layout/IconLabelDescriptionList"/>
    <dgm:cxn modelId="{527AAEF8-CD18-4E85-9D2A-52D7157DA08C}" type="presParOf" srcId="{534B98A1-FE4A-4D4E-9C8E-D9B32A4166BD}" destId="{0F63F5D1-E4BF-43B7-845A-2907909DFBE1}" srcOrd="1" destOrd="0" presId="urn:microsoft.com/office/officeart/2018/2/layout/IconLabelDescriptionList"/>
    <dgm:cxn modelId="{A3A01AB4-381B-4430-A5BE-D4E17815AC93}" type="presParOf" srcId="{534B98A1-FE4A-4D4E-9C8E-D9B32A4166BD}" destId="{F71702C2-CD30-4BED-9969-60190534C18F}" srcOrd="2" destOrd="0" presId="urn:microsoft.com/office/officeart/2018/2/layout/IconLabelDescriptionList"/>
    <dgm:cxn modelId="{7338CE12-1C8A-4B71-8183-D2705A942E9E}" type="presParOf" srcId="{534B98A1-FE4A-4D4E-9C8E-D9B32A4166BD}" destId="{3EC64413-527D-4293-A9A7-9151C60C7669}" srcOrd="3" destOrd="0" presId="urn:microsoft.com/office/officeart/2018/2/layout/IconLabelDescriptionList"/>
    <dgm:cxn modelId="{FCBEB2B0-C6FC-4D89-A86F-3B1EB9BC87F8}" type="presParOf" srcId="{534B98A1-FE4A-4D4E-9C8E-D9B32A4166BD}" destId="{0CCD81C1-385D-4995-BBE4-A9355758DC4E}" srcOrd="4" destOrd="0" presId="urn:microsoft.com/office/officeart/2018/2/layout/IconLabelDescriptionList"/>
    <dgm:cxn modelId="{B11AEB9E-3927-4282-B958-18A1D1FBB48A}" type="presParOf" srcId="{C1EFC8B2-BF68-4911-8AAA-A66737C6F8D0}" destId="{B32DA5D7-C8EC-4A5B-A38D-895836ACD02C}" srcOrd="1" destOrd="0" presId="urn:microsoft.com/office/officeart/2018/2/layout/IconLabelDescriptionList"/>
    <dgm:cxn modelId="{0AFFF1DD-0342-4D5C-BB38-F954C6D3D377}" type="presParOf" srcId="{C1EFC8B2-BF68-4911-8AAA-A66737C6F8D0}" destId="{E003127A-AF08-4D53-BDA3-C54103081619}" srcOrd="2" destOrd="0" presId="urn:microsoft.com/office/officeart/2018/2/layout/IconLabelDescriptionList"/>
    <dgm:cxn modelId="{2F42D42F-C00B-438E-9A8B-B9425304A654}" type="presParOf" srcId="{E003127A-AF08-4D53-BDA3-C54103081619}" destId="{93196202-E461-4A7B-B220-BAD819BEEA79}" srcOrd="0" destOrd="0" presId="urn:microsoft.com/office/officeart/2018/2/layout/IconLabelDescriptionList"/>
    <dgm:cxn modelId="{F9925DC3-F7E2-4473-BC39-B11479CFF3E0}" type="presParOf" srcId="{E003127A-AF08-4D53-BDA3-C54103081619}" destId="{8B801C2C-7A97-4DE3-8E59-8B649905F1BB}" srcOrd="1" destOrd="0" presId="urn:microsoft.com/office/officeart/2018/2/layout/IconLabelDescriptionList"/>
    <dgm:cxn modelId="{60423104-CBEB-4C3C-B7DC-55B214D85102}" type="presParOf" srcId="{E003127A-AF08-4D53-BDA3-C54103081619}" destId="{C9DEA478-56C5-4AA8-AB6D-AE8B94CD3735}" srcOrd="2" destOrd="0" presId="urn:microsoft.com/office/officeart/2018/2/layout/IconLabelDescriptionList"/>
    <dgm:cxn modelId="{B3A066BA-50C9-4E5E-8BB4-D1AA7277A090}" type="presParOf" srcId="{E003127A-AF08-4D53-BDA3-C54103081619}" destId="{9583B93A-5FF3-48A8-9F0B-B48FCA8584E6}" srcOrd="3" destOrd="0" presId="urn:microsoft.com/office/officeart/2018/2/layout/IconLabelDescriptionList"/>
    <dgm:cxn modelId="{B107ABC1-7A4C-4983-8C5C-B28C3A2F7C0B}" type="presParOf" srcId="{E003127A-AF08-4D53-BDA3-C54103081619}" destId="{2CC711B2-8ED0-403B-AFD3-7708EF1B609C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DDB349-74A3-43FC-AEC6-0FEF576DA095}" type="doc">
      <dgm:prSet loTypeId="urn:microsoft.com/office/officeart/2005/8/layout/cycle3" loCatId="cycle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95F82AB-CD5C-423E-87E6-D9DB79845A95}">
      <dgm:prSet/>
      <dgm:spPr/>
      <dgm:t>
        <a:bodyPr/>
        <a:lstStyle/>
        <a:p>
          <a:r>
            <a:rPr lang="en-GB" b="1" dirty="0"/>
            <a:t>Communication (verbal/written)</a:t>
          </a:r>
          <a:endParaRPr lang="en-US" b="1" dirty="0"/>
        </a:p>
      </dgm:t>
    </dgm:pt>
    <dgm:pt modelId="{B6851396-625B-4F8C-8E97-D8DA07793C7B}" type="parTrans" cxnId="{8D6CADF7-9B14-4DC4-901D-193CDF7780CC}">
      <dgm:prSet/>
      <dgm:spPr/>
      <dgm:t>
        <a:bodyPr/>
        <a:lstStyle/>
        <a:p>
          <a:endParaRPr lang="en-US"/>
        </a:p>
      </dgm:t>
    </dgm:pt>
    <dgm:pt modelId="{6FC27C77-EB0A-43A2-AA04-205E72742E16}" type="sibTrans" cxnId="{8D6CADF7-9B14-4DC4-901D-193CDF7780CC}">
      <dgm:prSet/>
      <dgm:spPr/>
      <dgm:t>
        <a:bodyPr/>
        <a:lstStyle/>
        <a:p>
          <a:endParaRPr lang="en-US"/>
        </a:p>
      </dgm:t>
    </dgm:pt>
    <dgm:pt modelId="{E22F1B62-6399-4BBF-BEE1-B9CE30650C11}">
      <dgm:prSet/>
      <dgm:spPr/>
      <dgm:t>
        <a:bodyPr/>
        <a:lstStyle/>
        <a:p>
          <a:r>
            <a:rPr lang="en-GB" b="1" dirty="0"/>
            <a:t>Listening</a:t>
          </a:r>
          <a:endParaRPr lang="en-US" b="1" dirty="0"/>
        </a:p>
      </dgm:t>
    </dgm:pt>
    <dgm:pt modelId="{B0FBBC3F-8912-4337-B20F-C3387BB36D93}" type="parTrans" cxnId="{E9F39A00-7418-4092-9A65-59EA302AF690}">
      <dgm:prSet/>
      <dgm:spPr/>
      <dgm:t>
        <a:bodyPr/>
        <a:lstStyle/>
        <a:p>
          <a:endParaRPr lang="en-US"/>
        </a:p>
      </dgm:t>
    </dgm:pt>
    <dgm:pt modelId="{BA3EB6F3-14B3-4D22-881F-62CB86E58B4E}" type="sibTrans" cxnId="{E9F39A00-7418-4092-9A65-59EA302AF690}">
      <dgm:prSet/>
      <dgm:spPr/>
      <dgm:t>
        <a:bodyPr/>
        <a:lstStyle/>
        <a:p>
          <a:endParaRPr lang="en-US"/>
        </a:p>
      </dgm:t>
    </dgm:pt>
    <dgm:pt modelId="{D43223EB-7589-476B-8A5C-D634FA46F56B}">
      <dgm:prSet/>
      <dgm:spPr/>
      <dgm:t>
        <a:bodyPr/>
        <a:lstStyle/>
        <a:p>
          <a:r>
            <a:rPr lang="en-GB" b="1" dirty="0"/>
            <a:t>Organisation</a:t>
          </a:r>
          <a:endParaRPr lang="en-US" b="1" dirty="0"/>
        </a:p>
      </dgm:t>
    </dgm:pt>
    <dgm:pt modelId="{2D419F02-0099-45AB-BB9A-4C893CAC63D3}" type="parTrans" cxnId="{4385762A-204D-45C6-B2DB-8612AB99FF18}">
      <dgm:prSet/>
      <dgm:spPr/>
      <dgm:t>
        <a:bodyPr/>
        <a:lstStyle/>
        <a:p>
          <a:endParaRPr lang="en-US"/>
        </a:p>
      </dgm:t>
    </dgm:pt>
    <dgm:pt modelId="{2E6E9F71-4978-4D72-A20A-093CD2EE26DD}" type="sibTrans" cxnId="{4385762A-204D-45C6-B2DB-8612AB99FF18}">
      <dgm:prSet/>
      <dgm:spPr/>
      <dgm:t>
        <a:bodyPr/>
        <a:lstStyle/>
        <a:p>
          <a:endParaRPr lang="en-US"/>
        </a:p>
      </dgm:t>
    </dgm:pt>
    <dgm:pt modelId="{35C7B765-EEA7-403D-AE00-DF52FCDEF05E}">
      <dgm:prSet/>
      <dgm:spPr/>
      <dgm:t>
        <a:bodyPr/>
        <a:lstStyle/>
        <a:p>
          <a:r>
            <a:rPr lang="en-GB" b="1" dirty="0"/>
            <a:t>Observational</a:t>
          </a:r>
          <a:endParaRPr lang="en-US" b="1" dirty="0"/>
        </a:p>
      </dgm:t>
    </dgm:pt>
    <dgm:pt modelId="{E26A7003-1525-4C78-A937-7CD961F6045A}" type="parTrans" cxnId="{CDF384E5-05EC-42EA-AF97-F06930F179B5}">
      <dgm:prSet/>
      <dgm:spPr/>
      <dgm:t>
        <a:bodyPr/>
        <a:lstStyle/>
        <a:p>
          <a:endParaRPr lang="en-US"/>
        </a:p>
      </dgm:t>
    </dgm:pt>
    <dgm:pt modelId="{715C4FEC-2EAC-4E0C-A92B-163C9C81777C}" type="sibTrans" cxnId="{CDF384E5-05EC-42EA-AF97-F06930F179B5}">
      <dgm:prSet/>
      <dgm:spPr/>
      <dgm:t>
        <a:bodyPr/>
        <a:lstStyle/>
        <a:p>
          <a:endParaRPr lang="en-US"/>
        </a:p>
      </dgm:t>
    </dgm:pt>
    <dgm:pt modelId="{E7C07DA0-1E6D-4C3A-9A3C-BBEEE97ABA8A}">
      <dgm:prSet/>
      <dgm:spPr/>
      <dgm:t>
        <a:bodyPr/>
        <a:lstStyle/>
        <a:p>
          <a:r>
            <a:rPr lang="en-GB" b="1" dirty="0"/>
            <a:t>Motivational</a:t>
          </a:r>
          <a:endParaRPr lang="en-US" b="1" dirty="0"/>
        </a:p>
      </dgm:t>
    </dgm:pt>
    <dgm:pt modelId="{3E897625-DA71-46CC-A2B3-69C0C7E1EFAA}" type="parTrans" cxnId="{CBF27B00-57C9-427A-A9E9-6F42B18003E9}">
      <dgm:prSet/>
      <dgm:spPr/>
      <dgm:t>
        <a:bodyPr/>
        <a:lstStyle/>
        <a:p>
          <a:endParaRPr lang="en-US"/>
        </a:p>
      </dgm:t>
    </dgm:pt>
    <dgm:pt modelId="{D725FADC-769F-40FD-A27C-9A041A4769F4}" type="sibTrans" cxnId="{CBF27B00-57C9-427A-A9E9-6F42B18003E9}">
      <dgm:prSet/>
      <dgm:spPr/>
      <dgm:t>
        <a:bodyPr/>
        <a:lstStyle/>
        <a:p>
          <a:endParaRPr lang="en-US"/>
        </a:p>
      </dgm:t>
    </dgm:pt>
    <dgm:pt modelId="{4B573789-CF29-4ADC-8A15-C172ED6FDE9D}">
      <dgm:prSet/>
      <dgm:spPr/>
      <dgm:t>
        <a:bodyPr/>
        <a:lstStyle/>
        <a:p>
          <a:r>
            <a:rPr lang="en-GB" b="1" dirty="0"/>
            <a:t>Caring/understanding attitude</a:t>
          </a:r>
          <a:endParaRPr lang="en-US" b="1" dirty="0"/>
        </a:p>
      </dgm:t>
    </dgm:pt>
    <dgm:pt modelId="{7FE8ECF9-BBCA-40CE-B75D-C67D9C0541FF}" type="parTrans" cxnId="{DCA77D08-251F-42B3-9DC0-48D6546E8F28}">
      <dgm:prSet/>
      <dgm:spPr/>
      <dgm:t>
        <a:bodyPr/>
        <a:lstStyle/>
        <a:p>
          <a:endParaRPr lang="en-US"/>
        </a:p>
      </dgm:t>
    </dgm:pt>
    <dgm:pt modelId="{CA512E8F-4ACB-48B7-AF87-635B7E9836DB}" type="sibTrans" cxnId="{DCA77D08-251F-42B3-9DC0-48D6546E8F28}">
      <dgm:prSet/>
      <dgm:spPr/>
      <dgm:t>
        <a:bodyPr/>
        <a:lstStyle/>
        <a:p>
          <a:endParaRPr lang="en-US"/>
        </a:p>
      </dgm:t>
    </dgm:pt>
    <dgm:pt modelId="{89263928-2CF8-4F6D-875E-E59261E0D87D}">
      <dgm:prSet/>
      <dgm:spPr/>
      <dgm:t>
        <a:bodyPr/>
        <a:lstStyle/>
        <a:p>
          <a:r>
            <a:rPr lang="en-GB" b="1" dirty="0"/>
            <a:t>IT</a:t>
          </a:r>
          <a:endParaRPr lang="en-US" b="1" dirty="0"/>
        </a:p>
      </dgm:t>
    </dgm:pt>
    <dgm:pt modelId="{B45D4C31-875A-4CC5-B07B-2DDEFCE8AA2B}" type="parTrans" cxnId="{D6C81299-FF95-4791-9BBE-3F8F3D2A4414}">
      <dgm:prSet/>
      <dgm:spPr/>
      <dgm:t>
        <a:bodyPr/>
        <a:lstStyle/>
        <a:p>
          <a:endParaRPr lang="en-US"/>
        </a:p>
      </dgm:t>
    </dgm:pt>
    <dgm:pt modelId="{B580F8EF-82AF-4140-AF58-5849292CC929}" type="sibTrans" cxnId="{D6C81299-FF95-4791-9BBE-3F8F3D2A4414}">
      <dgm:prSet/>
      <dgm:spPr/>
      <dgm:t>
        <a:bodyPr/>
        <a:lstStyle/>
        <a:p>
          <a:endParaRPr lang="en-US"/>
        </a:p>
      </dgm:t>
    </dgm:pt>
    <dgm:pt modelId="{C904E182-3EB1-4600-B938-5B7D470A8CBD}">
      <dgm:prSet/>
      <dgm:spPr/>
      <dgm:t>
        <a:bodyPr/>
        <a:lstStyle/>
        <a:p>
          <a:r>
            <a:rPr lang="en-GB" b="1" dirty="0"/>
            <a:t>Teamwork</a:t>
          </a:r>
          <a:endParaRPr lang="en-US" b="1" dirty="0"/>
        </a:p>
      </dgm:t>
    </dgm:pt>
    <dgm:pt modelId="{CE830263-B023-4C8E-95B5-295F38781FFF}" type="parTrans" cxnId="{3DB89DF7-C56E-46F3-A169-23C12C5400F3}">
      <dgm:prSet/>
      <dgm:spPr/>
      <dgm:t>
        <a:bodyPr/>
        <a:lstStyle/>
        <a:p>
          <a:endParaRPr lang="en-US"/>
        </a:p>
      </dgm:t>
    </dgm:pt>
    <dgm:pt modelId="{1139B468-6AF9-486A-8A2D-7DF7DBD60FF0}" type="sibTrans" cxnId="{3DB89DF7-C56E-46F3-A169-23C12C5400F3}">
      <dgm:prSet/>
      <dgm:spPr/>
      <dgm:t>
        <a:bodyPr/>
        <a:lstStyle/>
        <a:p>
          <a:endParaRPr lang="en-US"/>
        </a:p>
      </dgm:t>
    </dgm:pt>
    <dgm:pt modelId="{5DB76985-0617-4696-BC60-44424F99F01B}">
      <dgm:prSet/>
      <dgm:spPr/>
      <dgm:t>
        <a:bodyPr/>
        <a:lstStyle/>
        <a:p>
          <a:r>
            <a:rPr lang="en-GB" b="1" dirty="0"/>
            <a:t>Independent</a:t>
          </a:r>
          <a:endParaRPr lang="en-US" b="1" dirty="0"/>
        </a:p>
      </dgm:t>
    </dgm:pt>
    <dgm:pt modelId="{9E083C7A-EFCC-4E76-9B50-869C100FCBA3}" type="parTrans" cxnId="{19C289BA-1418-41A0-A6C3-7CFC2F8FE2F8}">
      <dgm:prSet/>
      <dgm:spPr/>
      <dgm:t>
        <a:bodyPr/>
        <a:lstStyle/>
        <a:p>
          <a:endParaRPr lang="en-US"/>
        </a:p>
      </dgm:t>
    </dgm:pt>
    <dgm:pt modelId="{93469324-64FB-4627-B440-578BE61BDCE7}" type="sibTrans" cxnId="{19C289BA-1418-41A0-A6C3-7CFC2F8FE2F8}">
      <dgm:prSet/>
      <dgm:spPr/>
      <dgm:t>
        <a:bodyPr/>
        <a:lstStyle/>
        <a:p>
          <a:endParaRPr lang="en-US"/>
        </a:p>
      </dgm:t>
    </dgm:pt>
    <dgm:pt modelId="{DBA3EA73-9D37-4D7A-911E-AF39CF66179C}">
      <dgm:prSet/>
      <dgm:spPr/>
      <dgm:t>
        <a:bodyPr/>
        <a:lstStyle/>
        <a:p>
          <a:r>
            <a:rPr lang="en-GB" b="1" dirty="0"/>
            <a:t>Dependable</a:t>
          </a:r>
          <a:endParaRPr lang="en-US" b="1" dirty="0"/>
        </a:p>
      </dgm:t>
    </dgm:pt>
    <dgm:pt modelId="{90DBAAB3-5B57-4178-9BCD-9248C8F2D50B}" type="parTrans" cxnId="{3B360766-6133-4203-99A9-D9932E14CBCB}">
      <dgm:prSet/>
      <dgm:spPr/>
      <dgm:t>
        <a:bodyPr/>
        <a:lstStyle/>
        <a:p>
          <a:endParaRPr lang="en-US"/>
        </a:p>
      </dgm:t>
    </dgm:pt>
    <dgm:pt modelId="{AF8F9CE7-0F13-4BD0-920B-E1D77C852782}" type="sibTrans" cxnId="{3B360766-6133-4203-99A9-D9932E14CBCB}">
      <dgm:prSet/>
      <dgm:spPr/>
      <dgm:t>
        <a:bodyPr/>
        <a:lstStyle/>
        <a:p>
          <a:endParaRPr lang="en-US"/>
        </a:p>
      </dgm:t>
    </dgm:pt>
    <dgm:pt modelId="{DBCD9CA4-56BC-4676-BBBD-7FA2A89559EF}" type="pres">
      <dgm:prSet presAssocID="{F5DDB349-74A3-43FC-AEC6-0FEF576DA09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F270A4-9098-4CF1-A30F-A13E6DD3F366}" type="pres">
      <dgm:prSet presAssocID="{F5DDB349-74A3-43FC-AEC6-0FEF576DA095}" presName="cycle" presStyleCnt="0"/>
      <dgm:spPr/>
    </dgm:pt>
    <dgm:pt modelId="{0F239E22-401A-457B-B465-FB28A5949737}" type="pres">
      <dgm:prSet presAssocID="{C95F82AB-CD5C-423E-87E6-D9DB79845A95}" presName="nodeFirst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9EC9F-F39C-4C47-A5CD-7AAFFA4763CC}" type="pres">
      <dgm:prSet presAssocID="{6FC27C77-EB0A-43A2-AA04-205E72742E16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9A65BD38-8D6B-4BC5-80B7-6C69CE661B30}" type="pres">
      <dgm:prSet presAssocID="{E22F1B62-6399-4BBF-BEE1-B9CE30650C11}" presName="nodeFollowingNodes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10F77-199F-4157-B260-587A73A5220E}" type="pres">
      <dgm:prSet presAssocID="{D43223EB-7589-476B-8A5C-D634FA46F56B}" presName="nodeFollowingNodes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5A45C-BCC9-413F-A9F9-EB4CF541AE41}" type="pres">
      <dgm:prSet presAssocID="{35C7B765-EEA7-403D-AE00-DF52FCDEF05E}" presName="nodeFollowingNodes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A96745-22DE-4833-8D5A-C5E6CE916F4E}" type="pres">
      <dgm:prSet presAssocID="{E7C07DA0-1E6D-4C3A-9A3C-BBEEE97ABA8A}" presName="nodeFollowingNodes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E9FDC-5190-4515-BE03-04A72984F93F}" type="pres">
      <dgm:prSet presAssocID="{4B573789-CF29-4ADC-8A15-C172ED6FDE9D}" presName="nodeFollowingNodes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1B480F-FA3C-4F36-B08B-8B1901144A09}" type="pres">
      <dgm:prSet presAssocID="{89263928-2CF8-4F6D-875E-E59261E0D87D}" presName="nodeFollowingNodes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839E5E-F3C4-4749-B2D3-3E2DD573A4DE}" type="pres">
      <dgm:prSet presAssocID="{C904E182-3EB1-4600-B938-5B7D470A8CBD}" presName="nodeFollowingNodes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40CDC-BA7D-40CA-9B5A-655743C74D31}" type="pres">
      <dgm:prSet presAssocID="{5DB76985-0617-4696-BC60-44424F99F01B}" presName="nodeFollowingNodes" presStyleLbl="node1" presStyleIdx="8" presStyleCnt="10" custRadScaleRad="102389" custRadScaleInc="-3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D058E-74AE-4804-9005-CE4C83CE865D}" type="pres">
      <dgm:prSet presAssocID="{DBA3EA73-9D37-4D7A-911E-AF39CF66179C}" presName="nodeFollowingNodes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F27B00-57C9-427A-A9E9-6F42B18003E9}" srcId="{F5DDB349-74A3-43FC-AEC6-0FEF576DA095}" destId="{E7C07DA0-1E6D-4C3A-9A3C-BBEEE97ABA8A}" srcOrd="4" destOrd="0" parTransId="{3E897625-DA71-46CC-A2B3-69C0C7E1EFAA}" sibTransId="{D725FADC-769F-40FD-A27C-9A041A4769F4}"/>
    <dgm:cxn modelId="{3B360766-6133-4203-99A9-D9932E14CBCB}" srcId="{F5DDB349-74A3-43FC-AEC6-0FEF576DA095}" destId="{DBA3EA73-9D37-4D7A-911E-AF39CF66179C}" srcOrd="9" destOrd="0" parTransId="{90DBAAB3-5B57-4178-9BCD-9248C8F2D50B}" sibTransId="{AF8F9CE7-0F13-4BD0-920B-E1D77C852782}"/>
    <dgm:cxn modelId="{E9F39A00-7418-4092-9A65-59EA302AF690}" srcId="{F5DDB349-74A3-43FC-AEC6-0FEF576DA095}" destId="{E22F1B62-6399-4BBF-BEE1-B9CE30650C11}" srcOrd="1" destOrd="0" parTransId="{B0FBBC3F-8912-4337-B20F-C3387BB36D93}" sibTransId="{BA3EB6F3-14B3-4D22-881F-62CB86E58B4E}"/>
    <dgm:cxn modelId="{25D136DB-7A94-4294-992F-D9DBFCD94F6C}" type="presOf" srcId="{35C7B765-EEA7-403D-AE00-DF52FCDEF05E}" destId="{C7D5A45C-BCC9-413F-A9F9-EB4CF541AE41}" srcOrd="0" destOrd="0" presId="urn:microsoft.com/office/officeart/2005/8/layout/cycle3"/>
    <dgm:cxn modelId="{1F4E2033-4D3E-4306-940F-D4D68E8D13F4}" type="presOf" srcId="{4B573789-CF29-4ADC-8A15-C172ED6FDE9D}" destId="{ABCE9FDC-5190-4515-BE03-04A72984F93F}" srcOrd="0" destOrd="0" presId="urn:microsoft.com/office/officeart/2005/8/layout/cycle3"/>
    <dgm:cxn modelId="{B368B6B9-E4AA-4D61-92E1-37814B29B585}" type="presOf" srcId="{E7C07DA0-1E6D-4C3A-9A3C-BBEEE97ABA8A}" destId="{AAA96745-22DE-4833-8D5A-C5E6CE916F4E}" srcOrd="0" destOrd="0" presId="urn:microsoft.com/office/officeart/2005/8/layout/cycle3"/>
    <dgm:cxn modelId="{3DB89DF7-C56E-46F3-A169-23C12C5400F3}" srcId="{F5DDB349-74A3-43FC-AEC6-0FEF576DA095}" destId="{C904E182-3EB1-4600-B938-5B7D470A8CBD}" srcOrd="7" destOrd="0" parTransId="{CE830263-B023-4C8E-95B5-295F38781FFF}" sibTransId="{1139B468-6AF9-486A-8A2D-7DF7DBD60FF0}"/>
    <dgm:cxn modelId="{A13F6730-2B3E-4D25-90AF-AE8C5DA76226}" type="presOf" srcId="{C904E182-3EB1-4600-B938-5B7D470A8CBD}" destId="{2C839E5E-F3C4-4749-B2D3-3E2DD573A4DE}" srcOrd="0" destOrd="0" presId="urn:microsoft.com/office/officeart/2005/8/layout/cycle3"/>
    <dgm:cxn modelId="{4A712893-3B23-4FA2-8C4E-CF4D29BE2B63}" type="presOf" srcId="{C95F82AB-CD5C-423E-87E6-D9DB79845A95}" destId="{0F239E22-401A-457B-B465-FB28A5949737}" srcOrd="0" destOrd="0" presId="urn:microsoft.com/office/officeart/2005/8/layout/cycle3"/>
    <dgm:cxn modelId="{19C289BA-1418-41A0-A6C3-7CFC2F8FE2F8}" srcId="{F5DDB349-74A3-43FC-AEC6-0FEF576DA095}" destId="{5DB76985-0617-4696-BC60-44424F99F01B}" srcOrd="8" destOrd="0" parTransId="{9E083C7A-EFCC-4E76-9B50-869C100FCBA3}" sibTransId="{93469324-64FB-4627-B440-578BE61BDCE7}"/>
    <dgm:cxn modelId="{4385762A-204D-45C6-B2DB-8612AB99FF18}" srcId="{F5DDB349-74A3-43FC-AEC6-0FEF576DA095}" destId="{D43223EB-7589-476B-8A5C-D634FA46F56B}" srcOrd="2" destOrd="0" parTransId="{2D419F02-0099-45AB-BB9A-4C893CAC63D3}" sibTransId="{2E6E9F71-4978-4D72-A20A-093CD2EE26DD}"/>
    <dgm:cxn modelId="{51113F4F-D51C-465B-B930-8267F5CB307E}" type="presOf" srcId="{F5DDB349-74A3-43FC-AEC6-0FEF576DA095}" destId="{DBCD9CA4-56BC-4676-BBBD-7FA2A89559EF}" srcOrd="0" destOrd="0" presId="urn:microsoft.com/office/officeart/2005/8/layout/cycle3"/>
    <dgm:cxn modelId="{D59F0039-4A2D-4903-8BD5-A94D321C0966}" type="presOf" srcId="{D43223EB-7589-476B-8A5C-D634FA46F56B}" destId="{72710F77-199F-4157-B260-587A73A5220E}" srcOrd="0" destOrd="0" presId="urn:microsoft.com/office/officeart/2005/8/layout/cycle3"/>
    <dgm:cxn modelId="{8D6CADF7-9B14-4DC4-901D-193CDF7780CC}" srcId="{F5DDB349-74A3-43FC-AEC6-0FEF576DA095}" destId="{C95F82AB-CD5C-423E-87E6-D9DB79845A95}" srcOrd="0" destOrd="0" parTransId="{B6851396-625B-4F8C-8E97-D8DA07793C7B}" sibTransId="{6FC27C77-EB0A-43A2-AA04-205E72742E16}"/>
    <dgm:cxn modelId="{D6C81299-FF95-4791-9BBE-3F8F3D2A4414}" srcId="{F5DDB349-74A3-43FC-AEC6-0FEF576DA095}" destId="{89263928-2CF8-4F6D-875E-E59261E0D87D}" srcOrd="6" destOrd="0" parTransId="{B45D4C31-875A-4CC5-B07B-2DDEFCE8AA2B}" sibTransId="{B580F8EF-82AF-4140-AF58-5849292CC929}"/>
    <dgm:cxn modelId="{CDF384E5-05EC-42EA-AF97-F06930F179B5}" srcId="{F5DDB349-74A3-43FC-AEC6-0FEF576DA095}" destId="{35C7B765-EEA7-403D-AE00-DF52FCDEF05E}" srcOrd="3" destOrd="0" parTransId="{E26A7003-1525-4C78-A937-7CD961F6045A}" sibTransId="{715C4FEC-2EAC-4E0C-A92B-163C9C81777C}"/>
    <dgm:cxn modelId="{5F55F4A9-F2D9-4D4A-9A0B-BAD35A3E0236}" type="presOf" srcId="{5DB76985-0617-4696-BC60-44424F99F01B}" destId="{F2E40CDC-BA7D-40CA-9B5A-655743C74D31}" srcOrd="0" destOrd="0" presId="urn:microsoft.com/office/officeart/2005/8/layout/cycle3"/>
    <dgm:cxn modelId="{D7A88CA1-C041-4CA3-BEE0-0595F3D136AF}" type="presOf" srcId="{6FC27C77-EB0A-43A2-AA04-205E72742E16}" destId="{08F9EC9F-F39C-4C47-A5CD-7AAFFA4763CC}" srcOrd="0" destOrd="0" presId="urn:microsoft.com/office/officeart/2005/8/layout/cycle3"/>
    <dgm:cxn modelId="{61F36150-D6E3-4512-9272-997C39986DD2}" type="presOf" srcId="{DBA3EA73-9D37-4D7A-911E-AF39CF66179C}" destId="{C37D058E-74AE-4804-9005-CE4C83CE865D}" srcOrd="0" destOrd="0" presId="urn:microsoft.com/office/officeart/2005/8/layout/cycle3"/>
    <dgm:cxn modelId="{EFA7DE5D-E144-408E-9FE8-F1DDDDE7386D}" type="presOf" srcId="{89263928-2CF8-4F6D-875E-E59261E0D87D}" destId="{B11B480F-FA3C-4F36-B08B-8B1901144A09}" srcOrd="0" destOrd="0" presId="urn:microsoft.com/office/officeart/2005/8/layout/cycle3"/>
    <dgm:cxn modelId="{1EDC93D3-82B8-45E4-89C0-F46837279178}" type="presOf" srcId="{E22F1B62-6399-4BBF-BEE1-B9CE30650C11}" destId="{9A65BD38-8D6B-4BC5-80B7-6C69CE661B30}" srcOrd="0" destOrd="0" presId="urn:microsoft.com/office/officeart/2005/8/layout/cycle3"/>
    <dgm:cxn modelId="{DCA77D08-251F-42B3-9DC0-48D6546E8F28}" srcId="{F5DDB349-74A3-43FC-AEC6-0FEF576DA095}" destId="{4B573789-CF29-4ADC-8A15-C172ED6FDE9D}" srcOrd="5" destOrd="0" parTransId="{7FE8ECF9-BBCA-40CE-B75D-C67D9C0541FF}" sibTransId="{CA512E8F-4ACB-48B7-AF87-635B7E9836DB}"/>
    <dgm:cxn modelId="{5ED374ED-46E5-4D14-AC0B-4CA00037B15E}" type="presParOf" srcId="{DBCD9CA4-56BC-4676-BBBD-7FA2A89559EF}" destId="{31F270A4-9098-4CF1-A30F-A13E6DD3F366}" srcOrd="0" destOrd="0" presId="urn:microsoft.com/office/officeart/2005/8/layout/cycle3"/>
    <dgm:cxn modelId="{E3BEE65E-5AC4-47CD-8AA1-D4E10E1F5333}" type="presParOf" srcId="{31F270A4-9098-4CF1-A30F-A13E6DD3F366}" destId="{0F239E22-401A-457B-B465-FB28A5949737}" srcOrd="0" destOrd="0" presId="urn:microsoft.com/office/officeart/2005/8/layout/cycle3"/>
    <dgm:cxn modelId="{70467926-329C-429B-80A8-4C9A4308DDBB}" type="presParOf" srcId="{31F270A4-9098-4CF1-A30F-A13E6DD3F366}" destId="{08F9EC9F-F39C-4C47-A5CD-7AAFFA4763CC}" srcOrd="1" destOrd="0" presId="urn:microsoft.com/office/officeart/2005/8/layout/cycle3"/>
    <dgm:cxn modelId="{6572DCDE-7E4C-4FA3-9829-A127052C5C5D}" type="presParOf" srcId="{31F270A4-9098-4CF1-A30F-A13E6DD3F366}" destId="{9A65BD38-8D6B-4BC5-80B7-6C69CE661B30}" srcOrd="2" destOrd="0" presId="urn:microsoft.com/office/officeart/2005/8/layout/cycle3"/>
    <dgm:cxn modelId="{30C9453A-2891-4A8A-B35A-3C01D83B47BC}" type="presParOf" srcId="{31F270A4-9098-4CF1-A30F-A13E6DD3F366}" destId="{72710F77-199F-4157-B260-587A73A5220E}" srcOrd="3" destOrd="0" presId="urn:microsoft.com/office/officeart/2005/8/layout/cycle3"/>
    <dgm:cxn modelId="{E7936992-5445-438C-A80C-8CA516F4036E}" type="presParOf" srcId="{31F270A4-9098-4CF1-A30F-A13E6DD3F366}" destId="{C7D5A45C-BCC9-413F-A9F9-EB4CF541AE41}" srcOrd="4" destOrd="0" presId="urn:microsoft.com/office/officeart/2005/8/layout/cycle3"/>
    <dgm:cxn modelId="{DB5FC1AF-1F34-48C1-9F62-655E1EF74501}" type="presParOf" srcId="{31F270A4-9098-4CF1-A30F-A13E6DD3F366}" destId="{AAA96745-22DE-4833-8D5A-C5E6CE916F4E}" srcOrd="5" destOrd="0" presId="urn:microsoft.com/office/officeart/2005/8/layout/cycle3"/>
    <dgm:cxn modelId="{336EADC0-BD37-41CD-BAAE-4F4749642F5E}" type="presParOf" srcId="{31F270A4-9098-4CF1-A30F-A13E6DD3F366}" destId="{ABCE9FDC-5190-4515-BE03-04A72984F93F}" srcOrd="6" destOrd="0" presId="urn:microsoft.com/office/officeart/2005/8/layout/cycle3"/>
    <dgm:cxn modelId="{19404ABB-1DB0-402C-A78F-28C9D9F49259}" type="presParOf" srcId="{31F270A4-9098-4CF1-A30F-A13E6DD3F366}" destId="{B11B480F-FA3C-4F36-B08B-8B1901144A09}" srcOrd="7" destOrd="0" presId="urn:microsoft.com/office/officeart/2005/8/layout/cycle3"/>
    <dgm:cxn modelId="{B355ED02-F893-42B9-AA3C-ADB455026A82}" type="presParOf" srcId="{31F270A4-9098-4CF1-A30F-A13E6DD3F366}" destId="{2C839E5E-F3C4-4749-B2D3-3E2DD573A4DE}" srcOrd="8" destOrd="0" presId="urn:microsoft.com/office/officeart/2005/8/layout/cycle3"/>
    <dgm:cxn modelId="{6E6845DF-93C2-4692-B89C-6D16E4B2DA24}" type="presParOf" srcId="{31F270A4-9098-4CF1-A30F-A13E6DD3F366}" destId="{F2E40CDC-BA7D-40CA-9B5A-655743C74D31}" srcOrd="9" destOrd="0" presId="urn:microsoft.com/office/officeart/2005/8/layout/cycle3"/>
    <dgm:cxn modelId="{A3251DAC-44D8-454B-B378-9CA66B04DAE5}" type="presParOf" srcId="{31F270A4-9098-4CF1-A30F-A13E6DD3F366}" destId="{C37D058E-74AE-4804-9005-CE4C83CE865D}" srcOrd="10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42189-F9E7-470F-BD09-CBB2E2E5E841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E6256-AAC9-4266-BA63-8B3FD71AFAF4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50E84-CF88-4F51-B860-26A3AC3234E8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Qualified health professionals that assess, diagnose and treat diet and nutrition related problems</a:t>
          </a:r>
          <a:endParaRPr lang="en-US" sz="1500" kern="1200"/>
        </a:p>
      </dsp:txBody>
      <dsp:txXfrm>
        <a:off x="1330115" y="659889"/>
        <a:ext cx="2546008" cy="1080124"/>
      </dsp:txXfrm>
    </dsp:sp>
    <dsp:sp modelId="{877241BE-F74E-4AB8-9414-3641FECB432B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53053-2BCE-4446-B79F-EE40EF583A87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970DF9-B4AE-4D10-AE73-370650515DAA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Work with individuals and at a wider public health level</a:t>
          </a:r>
          <a:endParaRPr lang="en-US" sz="1500" kern="1200"/>
        </a:p>
      </dsp:txBody>
      <dsp:txXfrm>
        <a:off x="5631327" y="659889"/>
        <a:ext cx="2546008" cy="1080124"/>
      </dsp:txXfrm>
    </dsp:sp>
    <dsp:sp modelId="{1A84AB0B-CCFB-4438-A0B7-BA7E3C13EA4F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91CC1-43C2-4A09-8D1E-B6F6425F8E37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4D678-ADD5-42B8-8B10-72503580B221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Use up to date public health information and scientific research on food, health and disease</a:t>
          </a:r>
          <a:endParaRPr lang="en-US" sz="1500" kern="1200"/>
        </a:p>
      </dsp:txBody>
      <dsp:txXfrm>
        <a:off x="1330115" y="2452790"/>
        <a:ext cx="2546008" cy="1080124"/>
      </dsp:txXfrm>
    </dsp:sp>
    <dsp:sp modelId="{814F2FC2-7C52-4D49-A7D2-171431C4B160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9152B8-0EE5-47C4-A125-0F9E585E53C5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B340A-DCE0-4BFD-8C9A-9ABE67253D72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Translate scientific information relating to food and health into health messages and terms everyone can understand</a:t>
          </a:r>
          <a:endParaRPr lang="en-US" sz="1500" kern="1200"/>
        </a:p>
      </dsp:txBody>
      <dsp:txXfrm>
        <a:off x="5631327" y="2452790"/>
        <a:ext cx="2546008" cy="1080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16E4A-85A3-4B37-9EBE-8B052F3F3736}">
      <dsp:nvSpPr>
        <dsp:cNvPr id="0" name=""/>
        <dsp:cNvSpPr/>
      </dsp:nvSpPr>
      <dsp:spPr>
        <a:xfrm>
          <a:off x="0" y="83282"/>
          <a:ext cx="8195871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/>
            <a:t>We are statutory regulated by the Health &amp; Care Professionals Council – state registered</a:t>
          </a:r>
          <a:endParaRPr lang="en-US" sz="2400" kern="1200"/>
        </a:p>
      </dsp:txBody>
      <dsp:txXfrm>
        <a:off x="46606" y="129888"/>
        <a:ext cx="8102659" cy="861507"/>
      </dsp:txXfrm>
    </dsp:sp>
    <dsp:sp modelId="{2506DDCC-1773-450E-9A21-64CFBEB50EF2}">
      <dsp:nvSpPr>
        <dsp:cNvPr id="0" name=""/>
        <dsp:cNvSpPr/>
      </dsp:nvSpPr>
      <dsp:spPr>
        <a:xfrm>
          <a:off x="0" y="1107122"/>
          <a:ext cx="8195871" cy="954719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/>
            <a:t>Governed by an ethical code</a:t>
          </a:r>
          <a:endParaRPr lang="en-US" sz="2400" kern="1200"/>
        </a:p>
      </dsp:txBody>
      <dsp:txXfrm>
        <a:off x="46606" y="1153728"/>
        <a:ext cx="8102659" cy="861507"/>
      </dsp:txXfrm>
    </dsp:sp>
    <dsp:sp modelId="{8164BBC7-C788-4570-8F64-E051D98FB37A}">
      <dsp:nvSpPr>
        <dsp:cNvPr id="0" name=""/>
        <dsp:cNvSpPr/>
      </dsp:nvSpPr>
      <dsp:spPr>
        <a:xfrm>
          <a:off x="0" y="2130962"/>
          <a:ext cx="8195871" cy="954719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/>
            <a:t>Work to the highest standard</a:t>
          </a:r>
          <a:endParaRPr lang="en-US" sz="2400" kern="1200"/>
        </a:p>
      </dsp:txBody>
      <dsp:txXfrm>
        <a:off x="46606" y="2177568"/>
        <a:ext cx="8102659" cy="861507"/>
      </dsp:txXfrm>
    </dsp:sp>
    <dsp:sp modelId="{D4E4D085-F280-4D55-834B-DDB912252550}">
      <dsp:nvSpPr>
        <dsp:cNvPr id="0" name=""/>
        <dsp:cNvSpPr/>
      </dsp:nvSpPr>
      <dsp:spPr>
        <a:xfrm>
          <a:off x="0" y="3154802"/>
          <a:ext cx="8195871" cy="95471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Career progressions through different Bands </a:t>
          </a:r>
          <a:r>
            <a:rPr lang="en-GB" sz="2400" kern="1200" dirty="0" err="1"/>
            <a:t>i.e</a:t>
          </a:r>
          <a:r>
            <a:rPr lang="en-GB" sz="2400" kern="1200" dirty="0"/>
            <a:t> band 5, 6, 7 </a:t>
          </a:r>
          <a:r>
            <a:rPr lang="en-GB" sz="2400" kern="1200" dirty="0" smtClean="0"/>
            <a:t>&amp; </a:t>
          </a:r>
          <a:r>
            <a:rPr lang="en-GB" sz="2400" kern="1200" dirty="0"/>
            <a:t>8</a:t>
          </a:r>
          <a:endParaRPr lang="en-US" sz="2400" kern="1200" dirty="0"/>
        </a:p>
      </dsp:txBody>
      <dsp:txXfrm>
        <a:off x="46606" y="3201408"/>
        <a:ext cx="8102659" cy="8615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BE32A1-4327-4166-84AA-4DA0E7298123}">
      <dsp:nvSpPr>
        <dsp:cNvPr id="0" name=""/>
        <dsp:cNvSpPr/>
      </dsp:nvSpPr>
      <dsp:spPr>
        <a:xfrm>
          <a:off x="3829931" y="2163206"/>
          <a:ext cx="1125808" cy="1125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47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Century Gothic" panose="020B0502020202020204" pitchFamily="34" charset="0"/>
          </a:endParaRPr>
        </a:p>
      </dsp:txBody>
      <dsp:txXfrm>
        <a:off x="3994802" y="2328077"/>
        <a:ext cx="796066" cy="796066"/>
      </dsp:txXfrm>
    </dsp:sp>
    <dsp:sp modelId="{B3CB2631-9313-42D5-B62B-971E48397F2C}">
      <dsp:nvSpPr>
        <dsp:cNvPr id="0" name=""/>
        <dsp:cNvSpPr/>
      </dsp:nvSpPr>
      <dsp:spPr>
        <a:xfrm rot="16235196">
          <a:off x="3896585" y="1644524"/>
          <a:ext cx="1014411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14411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378430" y="1630697"/>
        <a:ext cx="50720" cy="50720"/>
      </dsp:txXfrm>
    </dsp:sp>
    <dsp:sp modelId="{9170757C-B975-4345-98B0-9B2694CD7E0C}">
      <dsp:nvSpPr>
        <dsp:cNvPr id="0" name=""/>
        <dsp:cNvSpPr/>
      </dsp:nvSpPr>
      <dsp:spPr>
        <a:xfrm>
          <a:off x="3851842" y="23099"/>
          <a:ext cx="1125808" cy="11258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Hospital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4016713" y="187970"/>
        <a:ext cx="796066" cy="796066"/>
      </dsp:txXfrm>
    </dsp:sp>
    <dsp:sp modelId="{E773C0FD-39C9-4344-9453-D483DFD6B482}">
      <dsp:nvSpPr>
        <dsp:cNvPr id="0" name=""/>
        <dsp:cNvSpPr/>
      </dsp:nvSpPr>
      <dsp:spPr>
        <a:xfrm rot="18600000">
          <a:off x="4578182" y="1904903"/>
          <a:ext cx="988101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988101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47530" y="1891734"/>
        <a:ext cx="49405" cy="49405"/>
      </dsp:txXfrm>
    </dsp:sp>
    <dsp:sp modelId="{F2A60256-EF86-4DBB-A0FB-71D653D189EA}">
      <dsp:nvSpPr>
        <dsp:cNvPr id="0" name=""/>
        <dsp:cNvSpPr/>
      </dsp:nvSpPr>
      <dsp:spPr>
        <a:xfrm>
          <a:off x="5130128" y="522243"/>
          <a:ext cx="1279278" cy="11258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Community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5317474" y="687114"/>
        <a:ext cx="904586" cy="796066"/>
      </dsp:txXfrm>
    </dsp:sp>
    <dsp:sp modelId="{A1AB8A1C-17EF-4A6A-9AD0-A3A82404E5ED}">
      <dsp:nvSpPr>
        <dsp:cNvPr id="0" name=""/>
        <dsp:cNvSpPr/>
      </dsp:nvSpPr>
      <dsp:spPr>
        <a:xfrm rot="21000000">
          <a:off x="4939467" y="2528590"/>
          <a:ext cx="1016317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16317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422218" y="2514714"/>
        <a:ext cx="50815" cy="50815"/>
      </dsp:txXfrm>
    </dsp:sp>
    <dsp:sp modelId="{203C646D-B958-4ABC-8407-0BDCDB124242}">
      <dsp:nvSpPr>
        <dsp:cNvPr id="0" name=""/>
        <dsp:cNvSpPr/>
      </dsp:nvSpPr>
      <dsp:spPr>
        <a:xfrm>
          <a:off x="5939513" y="1791230"/>
          <a:ext cx="1125808" cy="11258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Food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Industry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6104384" y="1956101"/>
        <a:ext cx="796066" cy="796066"/>
      </dsp:txXfrm>
    </dsp:sp>
    <dsp:sp modelId="{6EAB98A9-C130-4D9D-BC24-60E263BDA10E}">
      <dsp:nvSpPr>
        <dsp:cNvPr id="0" name=""/>
        <dsp:cNvSpPr/>
      </dsp:nvSpPr>
      <dsp:spPr>
        <a:xfrm rot="1800000">
          <a:off x="4820032" y="3221042"/>
          <a:ext cx="900049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900049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47556" y="3210074"/>
        <a:ext cx="45002" cy="45002"/>
      </dsp:txXfrm>
    </dsp:sp>
    <dsp:sp modelId="{BF65436A-85E9-4A14-8BB3-36B0E81BC9B1}">
      <dsp:nvSpPr>
        <dsp:cNvPr id="0" name=""/>
        <dsp:cNvSpPr/>
      </dsp:nvSpPr>
      <dsp:spPr>
        <a:xfrm>
          <a:off x="5510470" y="3234269"/>
          <a:ext cx="1475000" cy="112580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0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Pharmaceutical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0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industry</a:t>
          </a:r>
          <a:endParaRPr kumimoji="0" lang="en-US" altLang="en-US" sz="10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5726479" y="3399140"/>
        <a:ext cx="1042982" cy="796066"/>
      </dsp:txXfrm>
    </dsp:sp>
    <dsp:sp modelId="{AF3912B3-2B99-45B0-A320-49048F86C91F}">
      <dsp:nvSpPr>
        <dsp:cNvPr id="0" name=""/>
        <dsp:cNvSpPr/>
      </dsp:nvSpPr>
      <dsp:spPr>
        <a:xfrm rot="4200000">
          <a:off x="4251001" y="3721048"/>
          <a:ext cx="1016317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16317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3752" y="3707172"/>
        <a:ext cx="50815" cy="50815"/>
      </dsp:txXfrm>
    </dsp:sp>
    <dsp:sp modelId="{1EE33B68-2AFC-46D7-9649-02AF9992C032}">
      <dsp:nvSpPr>
        <dsp:cNvPr id="0" name=""/>
        <dsp:cNvSpPr/>
      </dsp:nvSpPr>
      <dsp:spPr>
        <a:xfrm>
          <a:off x="4562581" y="4176146"/>
          <a:ext cx="1125808" cy="112580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Media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4727452" y="4341017"/>
        <a:ext cx="796066" cy="796066"/>
      </dsp:txXfrm>
    </dsp:sp>
    <dsp:sp modelId="{6E6C4DB0-71FE-4E39-90FF-BC0625C85F63}">
      <dsp:nvSpPr>
        <dsp:cNvPr id="0" name=""/>
        <dsp:cNvSpPr/>
      </dsp:nvSpPr>
      <dsp:spPr>
        <a:xfrm rot="6600000">
          <a:off x="3518351" y="3721048"/>
          <a:ext cx="1016317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16317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001102" y="3707172"/>
        <a:ext cx="50815" cy="50815"/>
      </dsp:txXfrm>
    </dsp:sp>
    <dsp:sp modelId="{7A4C0001-ACB5-4A25-AE0A-1CDE1AA2BB6A}">
      <dsp:nvSpPr>
        <dsp:cNvPr id="0" name=""/>
        <dsp:cNvSpPr/>
      </dsp:nvSpPr>
      <dsp:spPr>
        <a:xfrm>
          <a:off x="3097281" y="4176146"/>
          <a:ext cx="1125808" cy="11258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Freelance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3262152" y="4341017"/>
        <a:ext cx="796066" cy="796066"/>
      </dsp:txXfrm>
    </dsp:sp>
    <dsp:sp modelId="{9049B4F6-D9FF-403D-AEE8-F648ADF8A5FC}">
      <dsp:nvSpPr>
        <dsp:cNvPr id="0" name=""/>
        <dsp:cNvSpPr/>
      </dsp:nvSpPr>
      <dsp:spPr>
        <a:xfrm rot="9055356">
          <a:off x="2880725" y="3252709"/>
          <a:ext cx="1088764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88764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397888" y="3237022"/>
        <a:ext cx="54438" cy="54438"/>
      </dsp:txXfrm>
    </dsp:sp>
    <dsp:sp modelId="{FBC8F99D-B59F-4EDD-A645-71C1E7EBB104}">
      <dsp:nvSpPr>
        <dsp:cNvPr id="0" name=""/>
        <dsp:cNvSpPr/>
      </dsp:nvSpPr>
      <dsp:spPr>
        <a:xfrm>
          <a:off x="1894474" y="3239468"/>
          <a:ext cx="1125808" cy="11258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Sports Nutrition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2059345" y="3404339"/>
        <a:ext cx="796066" cy="796066"/>
      </dsp:txXfrm>
    </dsp:sp>
    <dsp:sp modelId="{5FFED0D7-0A67-400E-AEE1-78820AA84CA6}">
      <dsp:nvSpPr>
        <dsp:cNvPr id="0" name=""/>
        <dsp:cNvSpPr/>
      </dsp:nvSpPr>
      <dsp:spPr>
        <a:xfrm rot="11400000">
          <a:off x="2829885" y="2528590"/>
          <a:ext cx="1016317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16317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312636" y="2514714"/>
        <a:ext cx="50815" cy="50815"/>
      </dsp:txXfrm>
    </dsp:sp>
    <dsp:sp modelId="{0156376E-1B2A-443B-A46F-EDF91533360F}">
      <dsp:nvSpPr>
        <dsp:cNvPr id="0" name=""/>
        <dsp:cNvSpPr/>
      </dsp:nvSpPr>
      <dsp:spPr>
        <a:xfrm>
          <a:off x="1720349" y="1791230"/>
          <a:ext cx="1125808" cy="11258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Education</a:t>
          </a:r>
          <a:r>
            <a:rPr kumimoji="0" lang="en-GB" altLang="en-US" sz="1200" b="0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 </a:t>
          </a:r>
          <a:endParaRPr kumimoji="0" lang="en-US" altLang="en-US" sz="1200" b="0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1885220" y="1956101"/>
        <a:ext cx="796066" cy="796066"/>
      </dsp:txXfrm>
    </dsp:sp>
    <dsp:sp modelId="{84D26297-0B5E-4B3F-AF55-7F6ACCE4C58C}">
      <dsp:nvSpPr>
        <dsp:cNvPr id="0" name=""/>
        <dsp:cNvSpPr/>
      </dsp:nvSpPr>
      <dsp:spPr>
        <a:xfrm rot="13800000">
          <a:off x="3196210" y="1894096"/>
          <a:ext cx="1016317" cy="23065"/>
        </a:xfrm>
        <a:custGeom>
          <a:avLst/>
          <a:gdLst/>
          <a:ahLst/>
          <a:cxnLst/>
          <a:rect l="0" t="0" r="0" b="0"/>
          <a:pathLst>
            <a:path>
              <a:moveTo>
                <a:pt x="0" y="11532"/>
              </a:moveTo>
              <a:lnTo>
                <a:pt x="1016317" y="115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678961" y="1880221"/>
        <a:ext cx="50815" cy="50815"/>
      </dsp:txXfrm>
    </dsp:sp>
    <dsp:sp modelId="{A0D3720F-9825-405A-B771-429E6E62569C}">
      <dsp:nvSpPr>
        <dsp:cNvPr id="0" name=""/>
        <dsp:cNvSpPr/>
      </dsp:nvSpPr>
      <dsp:spPr>
        <a:xfrm>
          <a:off x="2452999" y="522243"/>
          <a:ext cx="1125808" cy="112580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1200" b="1" i="0" u="none" strike="noStrike" kern="1200" cap="none" normalizeH="0" baseline="0" dirty="0">
              <a:ln/>
              <a:effectLst/>
              <a:latin typeface="Century Gothic" panose="020B0502020202020204" pitchFamily="34" charset="0"/>
            </a:rPr>
            <a:t>Research</a:t>
          </a:r>
          <a:endParaRPr kumimoji="0" lang="en-US" altLang="en-US" sz="1200" b="1" i="0" u="none" strike="noStrike" kern="1200" cap="none" normalizeH="0" baseline="0" dirty="0">
            <a:ln/>
            <a:effectLst/>
            <a:latin typeface="Century Gothic" panose="020B0502020202020204" pitchFamily="34" charset="0"/>
          </a:endParaRPr>
        </a:p>
      </dsp:txBody>
      <dsp:txXfrm>
        <a:off x="2617870" y="687114"/>
        <a:ext cx="796066" cy="7960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E04BB-3B37-44D9-83F1-ABAD1ACF3D10}">
      <dsp:nvSpPr>
        <dsp:cNvPr id="0" name=""/>
        <dsp:cNvSpPr/>
      </dsp:nvSpPr>
      <dsp:spPr>
        <a:xfrm>
          <a:off x="620" y="681260"/>
          <a:ext cx="552234" cy="552234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1702C2-CD30-4BED-9969-60190534C18F}">
      <dsp:nvSpPr>
        <dsp:cNvPr id="0" name=""/>
        <dsp:cNvSpPr/>
      </dsp:nvSpPr>
      <dsp:spPr>
        <a:xfrm>
          <a:off x="620" y="1319576"/>
          <a:ext cx="1577812" cy="1094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1400" kern="1200" dirty="0"/>
            <a:t>Means to be ‘self-employed’ but still registered with HCPC and have BDA membership</a:t>
          </a:r>
          <a:endParaRPr lang="en-US" sz="1400" kern="1200" dirty="0"/>
        </a:p>
      </dsp:txBody>
      <dsp:txXfrm>
        <a:off x="620" y="1319576"/>
        <a:ext cx="1577812" cy="1094607"/>
      </dsp:txXfrm>
    </dsp:sp>
    <dsp:sp modelId="{0CCD81C1-385D-4995-BBE4-A9355758DC4E}">
      <dsp:nvSpPr>
        <dsp:cNvPr id="0" name=""/>
        <dsp:cNvSpPr/>
      </dsp:nvSpPr>
      <dsp:spPr>
        <a:xfrm>
          <a:off x="620" y="2454221"/>
          <a:ext cx="1577812" cy="22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96202-E461-4A7B-B220-BAD819BEEA79}">
      <dsp:nvSpPr>
        <dsp:cNvPr id="0" name=""/>
        <dsp:cNvSpPr/>
      </dsp:nvSpPr>
      <dsp:spPr>
        <a:xfrm>
          <a:off x="1854550" y="279723"/>
          <a:ext cx="552234" cy="552234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EA478-56C5-4AA8-AB6D-AE8B94CD3735}">
      <dsp:nvSpPr>
        <dsp:cNvPr id="0" name=""/>
        <dsp:cNvSpPr/>
      </dsp:nvSpPr>
      <dsp:spPr>
        <a:xfrm>
          <a:off x="1854550" y="918039"/>
          <a:ext cx="1576155" cy="1094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1400" kern="1200" dirty="0"/>
            <a:t>Work in a range of areas:</a:t>
          </a:r>
          <a:endParaRPr lang="en-US" sz="1400" kern="1200" dirty="0"/>
        </a:p>
      </dsp:txBody>
      <dsp:txXfrm>
        <a:off x="1854550" y="918039"/>
        <a:ext cx="1576155" cy="1094607"/>
      </dsp:txXfrm>
    </dsp:sp>
    <dsp:sp modelId="{2CC711B2-8ED0-403B-AFD3-7708EF1B609C}">
      <dsp:nvSpPr>
        <dsp:cNvPr id="0" name=""/>
        <dsp:cNvSpPr/>
      </dsp:nvSpPr>
      <dsp:spPr>
        <a:xfrm>
          <a:off x="1788550" y="1464370"/>
          <a:ext cx="1577812" cy="103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Media</a:t>
          </a:r>
          <a:endParaRPr lang="en-US" sz="1100" b="1" kern="1200" dirty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Advising the food and pharmaceutical industry</a:t>
          </a:r>
          <a:endParaRPr lang="en-US" sz="1100" b="1" kern="1200" dirty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In private practice</a:t>
          </a:r>
          <a:endParaRPr lang="en-US" sz="1100" b="1" kern="1200" dirty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Publishing</a:t>
          </a:r>
          <a:endParaRPr lang="en-US" sz="1100" b="1" kern="1200" dirty="0"/>
        </a:p>
      </dsp:txBody>
      <dsp:txXfrm>
        <a:off x="1788550" y="1464370"/>
        <a:ext cx="1577812" cy="10320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9EC9F-F39C-4C47-A5CD-7AAFFA4763CC}">
      <dsp:nvSpPr>
        <dsp:cNvPr id="0" name=""/>
        <dsp:cNvSpPr/>
      </dsp:nvSpPr>
      <dsp:spPr>
        <a:xfrm>
          <a:off x="1547815" y="-66716"/>
          <a:ext cx="5041273" cy="5041273"/>
        </a:xfrm>
        <a:prstGeom prst="circularArrow">
          <a:avLst>
            <a:gd name="adj1" fmla="val 5544"/>
            <a:gd name="adj2" fmla="val 330680"/>
            <a:gd name="adj3" fmla="val 14853590"/>
            <a:gd name="adj4" fmla="val 16759080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239E22-401A-457B-B465-FB28A5949737}">
      <dsp:nvSpPr>
        <dsp:cNvPr id="0" name=""/>
        <dsp:cNvSpPr/>
      </dsp:nvSpPr>
      <dsp:spPr>
        <a:xfrm>
          <a:off x="3474473" y="1486"/>
          <a:ext cx="1187956" cy="5939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Communication (verbal/written)</a:t>
          </a:r>
          <a:endParaRPr lang="en-US" sz="900" b="1" kern="1200" dirty="0"/>
        </a:p>
      </dsp:txBody>
      <dsp:txXfrm>
        <a:off x="3503469" y="30482"/>
        <a:ext cx="1129964" cy="535986"/>
      </dsp:txXfrm>
    </dsp:sp>
    <dsp:sp modelId="{9A65BD38-8D6B-4BC5-80B7-6C69CE661B30}">
      <dsp:nvSpPr>
        <dsp:cNvPr id="0" name=""/>
        <dsp:cNvSpPr/>
      </dsp:nvSpPr>
      <dsp:spPr>
        <a:xfrm>
          <a:off x="4738092" y="412060"/>
          <a:ext cx="1187956" cy="59397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Listening</a:t>
          </a:r>
          <a:endParaRPr lang="en-US" sz="900" b="1" kern="1200" dirty="0"/>
        </a:p>
      </dsp:txBody>
      <dsp:txXfrm>
        <a:off x="4767088" y="441056"/>
        <a:ext cx="1129964" cy="535986"/>
      </dsp:txXfrm>
    </dsp:sp>
    <dsp:sp modelId="{72710F77-199F-4157-B260-587A73A5220E}">
      <dsp:nvSpPr>
        <dsp:cNvPr id="0" name=""/>
        <dsp:cNvSpPr/>
      </dsp:nvSpPr>
      <dsp:spPr>
        <a:xfrm>
          <a:off x="5519052" y="1486959"/>
          <a:ext cx="1187956" cy="59397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Organisation</a:t>
          </a:r>
          <a:endParaRPr lang="en-US" sz="900" b="1" kern="1200" dirty="0"/>
        </a:p>
      </dsp:txBody>
      <dsp:txXfrm>
        <a:off x="5548048" y="1515955"/>
        <a:ext cx="1129964" cy="535986"/>
      </dsp:txXfrm>
    </dsp:sp>
    <dsp:sp modelId="{C7D5A45C-BCC9-413F-A9F9-EB4CF541AE41}">
      <dsp:nvSpPr>
        <dsp:cNvPr id="0" name=""/>
        <dsp:cNvSpPr/>
      </dsp:nvSpPr>
      <dsp:spPr>
        <a:xfrm>
          <a:off x="5519052" y="2815606"/>
          <a:ext cx="1187956" cy="59397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Observational</a:t>
          </a:r>
          <a:endParaRPr lang="en-US" sz="900" b="1" kern="1200" dirty="0"/>
        </a:p>
      </dsp:txBody>
      <dsp:txXfrm>
        <a:off x="5548048" y="2844602"/>
        <a:ext cx="1129964" cy="535986"/>
      </dsp:txXfrm>
    </dsp:sp>
    <dsp:sp modelId="{AAA96745-22DE-4833-8D5A-C5E6CE916F4E}">
      <dsp:nvSpPr>
        <dsp:cNvPr id="0" name=""/>
        <dsp:cNvSpPr/>
      </dsp:nvSpPr>
      <dsp:spPr>
        <a:xfrm>
          <a:off x="4738092" y="3890505"/>
          <a:ext cx="1187956" cy="59397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Motivational</a:t>
          </a:r>
          <a:endParaRPr lang="en-US" sz="900" b="1" kern="1200" dirty="0"/>
        </a:p>
      </dsp:txBody>
      <dsp:txXfrm>
        <a:off x="4767088" y="3919501"/>
        <a:ext cx="1129964" cy="535986"/>
      </dsp:txXfrm>
    </dsp:sp>
    <dsp:sp modelId="{ABCE9FDC-5190-4515-BE03-04A72984F93F}">
      <dsp:nvSpPr>
        <dsp:cNvPr id="0" name=""/>
        <dsp:cNvSpPr/>
      </dsp:nvSpPr>
      <dsp:spPr>
        <a:xfrm>
          <a:off x="3474473" y="4301079"/>
          <a:ext cx="1187956" cy="5939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Caring/understanding attitude</a:t>
          </a:r>
          <a:endParaRPr lang="en-US" sz="900" b="1" kern="1200" dirty="0"/>
        </a:p>
      </dsp:txBody>
      <dsp:txXfrm>
        <a:off x="3503469" y="4330075"/>
        <a:ext cx="1129964" cy="535986"/>
      </dsp:txXfrm>
    </dsp:sp>
    <dsp:sp modelId="{B11B480F-FA3C-4F36-B08B-8B1901144A09}">
      <dsp:nvSpPr>
        <dsp:cNvPr id="0" name=""/>
        <dsp:cNvSpPr/>
      </dsp:nvSpPr>
      <dsp:spPr>
        <a:xfrm>
          <a:off x="2210855" y="3890505"/>
          <a:ext cx="1187956" cy="59397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IT</a:t>
          </a:r>
          <a:endParaRPr lang="en-US" sz="900" b="1" kern="1200" dirty="0"/>
        </a:p>
      </dsp:txBody>
      <dsp:txXfrm>
        <a:off x="2239851" y="3919501"/>
        <a:ext cx="1129964" cy="535986"/>
      </dsp:txXfrm>
    </dsp:sp>
    <dsp:sp modelId="{2C839E5E-F3C4-4749-B2D3-3E2DD573A4DE}">
      <dsp:nvSpPr>
        <dsp:cNvPr id="0" name=""/>
        <dsp:cNvSpPr/>
      </dsp:nvSpPr>
      <dsp:spPr>
        <a:xfrm>
          <a:off x="1429895" y="2815606"/>
          <a:ext cx="1187956" cy="59397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Teamwork</a:t>
          </a:r>
          <a:endParaRPr lang="en-US" sz="900" b="1" kern="1200" dirty="0"/>
        </a:p>
      </dsp:txBody>
      <dsp:txXfrm>
        <a:off x="1458891" y="2844602"/>
        <a:ext cx="1129964" cy="535986"/>
      </dsp:txXfrm>
    </dsp:sp>
    <dsp:sp modelId="{F2E40CDC-BA7D-40CA-9B5A-655743C74D31}">
      <dsp:nvSpPr>
        <dsp:cNvPr id="0" name=""/>
        <dsp:cNvSpPr/>
      </dsp:nvSpPr>
      <dsp:spPr>
        <a:xfrm>
          <a:off x="1368145" y="1512170"/>
          <a:ext cx="1187956" cy="59397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Independent</a:t>
          </a:r>
          <a:endParaRPr lang="en-US" sz="900" b="1" kern="1200" dirty="0"/>
        </a:p>
      </dsp:txBody>
      <dsp:txXfrm>
        <a:off x="1397141" y="1541166"/>
        <a:ext cx="1129964" cy="535986"/>
      </dsp:txXfrm>
    </dsp:sp>
    <dsp:sp modelId="{C37D058E-74AE-4804-9005-CE4C83CE865D}">
      <dsp:nvSpPr>
        <dsp:cNvPr id="0" name=""/>
        <dsp:cNvSpPr/>
      </dsp:nvSpPr>
      <dsp:spPr>
        <a:xfrm>
          <a:off x="2210855" y="412060"/>
          <a:ext cx="1187956" cy="59397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kern="1200" dirty="0"/>
            <a:t>Dependable</a:t>
          </a:r>
          <a:endParaRPr lang="en-US" sz="900" b="1" kern="1200" dirty="0"/>
        </a:p>
      </dsp:txBody>
      <dsp:txXfrm>
        <a:off x="2239851" y="441056"/>
        <a:ext cx="1129964" cy="535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C5E2-F261-2C47-92CC-40856189A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07D21-315C-B440-CB1A-23291454A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A6B6B-252C-B369-6BF7-30EB22F4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8F3D6-3363-D6CE-ABA6-A3F6E3412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C51BF-5E91-484D-7EA0-F7163B98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E2E2-31D6-4506-8462-DA35D3DB22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38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3646-C259-EAE5-AE54-4BD2E101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A806-EC72-ED03-9266-4F1EAA03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A5A1E-A13D-27FC-8FBE-13CFE4C4F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B2D10-C511-C053-234A-4F07AA984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33691-1BA1-CC6D-2ED7-CFFB116C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9594D-A78E-4DA8-889F-3189726546B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1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E1732-E977-4C9A-6157-25F8F478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DA71F-3C9B-E5F5-6D5B-62032F64F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39A19-E8B4-277E-17B2-37810A5D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8EF67-8F1F-8556-C640-D24082363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868E4-8966-13F6-BB44-F5E314CA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2732-0606-47C8-884A-9383EA3AB02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44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0A9EB-9045-DC29-6C93-CFEDA2DD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2F588-E59F-5068-41B2-B59F28F2C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3212F-811A-CBA8-2B04-B8E88CB31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4A99B-A4DE-C87C-7C96-33EF1341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03CEE-7C2A-30A1-7F28-EF938C5B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D290D-1BDA-7922-9DE3-9AE57F78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7A5E-494D-432D-929D-2CA68112B3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295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06277-1722-1873-9CC2-303C8266E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CCA59-5FF3-FFAF-BC12-C05CAE8C7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82A8C-12A5-5716-BDB0-81E662E78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8D51BF-4A8D-5C0D-B482-7CF0ACEF07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D719F7-D82E-05F2-765D-58E97CC80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FCA56A-0991-C103-912A-FFCDA3F85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09A85-0B8D-6487-2BDA-0D6984CD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EE802B-0856-3A7A-F22B-61D8762E9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02A-4466-4279-BAE9-AB4A268AEFA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17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F45C4-D5BB-7EB0-F8EC-5C22FBE9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94FA39-DFAA-A64E-E35E-F90CBE28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7A6BF-FBEF-35F1-76D5-31D21686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C3A1A6-0A22-80B9-F158-980031AA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A8348-14B3-4DDD-B403-0D31ED5C73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85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354EC-C5EA-210D-4C6E-8D3E25BA3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1E2F3-7448-2C90-08E8-29B6EE259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AC040-8F40-F8EE-04CC-A6927BCD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453A-10C0-4472-90D5-CD57BB0FE1D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33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27AD-2917-624B-6FAD-4FA6CCBD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3343A-6F10-F131-F8C5-0C140D2BC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189CA-E809-CDA4-5C16-4D388BC8A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75B5A-1F03-4B39-642E-9F81EAA55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3FA29-F4CB-A0CC-2434-6E8C0B3B6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C375D-52A6-2B66-A2BC-22F5549C4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00D31-88BB-4954-BF88-C93B7A0479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32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3B15-70D9-CD8A-9CE2-25890570B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1E58A-9655-D359-00BF-4DFA5B5F4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787A0-DB0E-58E6-DDF7-D80C35F2B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FE866-F774-B9C1-4515-94680194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BC3EE-6021-1C1A-4D95-C458150E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9136D-5522-95CD-25E9-2CCEC89E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9371-7B1C-4933-AE04-F4B94F3BAE9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514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431E5-E5C1-2ED1-A516-A2CDC37C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24027-FAA1-D7C4-C8F7-A612D5846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606C5-CB22-B1D2-403F-7E25EC56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A401D-E6E8-0D9A-999B-4E0FB1D2E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BF89A-E3E7-963D-AB8D-1F167D595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BB1E5-3C04-4175-B8D1-A1D19D83467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8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E54880-DEFD-FC86-101E-4E366CF662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1C230B-8C24-699E-D833-59302CFA3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C12C1-125E-0C53-27D9-3DADF5F4D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396DA-C210-CB72-20F1-DE32BD2B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84AB9-DF25-18C9-0FEC-7467F616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F980-383A-4353-8118-1E406274975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014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D18FF-22A6-E8B3-EC4F-A3D723BF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D323F-315A-83AB-8255-8533393B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90693-1AEA-4C48-2023-49ED0F0C9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E34BD-4C02-4F8A-B774-B1F4E89EB9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985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5E40DD-3DBD-B7C4-A08B-770C26E05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61C36-10EA-3489-DE64-A1EA13FD6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9C7B9-16DA-F48C-5925-5F0CD1AF2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020F5-8577-F603-8FE1-86AB34F79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E72C-0A7A-FA85-8C94-5F618FDF9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BEB15-DC72-4C6F-9E92-4C332A113C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43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HpI8NaiUTE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zqU5Ts0nh0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pc-uk.org/" TargetMode="External"/><Relationship Id="rId2" Type="http://schemas.openxmlformats.org/officeDocument/2006/relationships/hyperlink" Target="http://www.bda.uk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74" name="Rectangle 1847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374DF1B0-1F5F-B7EE-9340-798A4BF96C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54749" y="260648"/>
            <a:ext cx="3141151" cy="3837681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GB" altLang="en-US" b="1" dirty="0"/>
              <a:t>Dietetics Workshop Day</a:t>
            </a:r>
            <a:endParaRPr lang="en-US" altLang="en-US" b="1" dirty="0"/>
          </a:p>
        </p:txBody>
      </p:sp>
      <p:pic>
        <p:nvPicPr>
          <p:cNvPr id="18470" name="Picture 18469" descr="Apple with measuring tape">
            <a:extLst>
              <a:ext uri="{FF2B5EF4-FFF2-40B4-BE49-F238E27FC236}">
                <a16:creationId xmlns:a16="http://schemas.microsoft.com/office/drawing/2014/main" id="{4D3CD58A-BA02-9D95-12CC-031D9C71C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526" b="-1"/>
          <a:stretch/>
        </p:blipFill>
        <p:spPr>
          <a:xfrm>
            <a:off x="20" y="10"/>
            <a:ext cx="5244655" cy="6857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0" name="Rectangle 2355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62" name="Rectangle 2356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64" name="Rectangle 2356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66" name="Rectangle 2356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DE93F83D-B597-3B0B-BD21-187EBAE46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500" b="1" i="1" u="sng">
                <a:solidFill>
                  <a:srgbClr val="FFFFFF"/>
                </a:solidFill>
              </a:rPr>
              <a:t>What Is A Dietitian</a:t>
            </a:r>
            <a:endParaRPr lang="en-US" altLang="en-US" sz="3500" b="1" i="1" u="sng">
              <a:solidFill>
                <a:srgbClr val="FFFFFF"/>
              </a:solidFill>
            </a:endParaRPr>
          </a:p>
        </p:txBody>
      </p:sp>
      <p:graphicFrame>
        <p:nvGraphicFramePr>
          <p:cNvPr id="23556" name="Rectangle 3">
            <a:extLst>
              <a:ext uri="{FF2B5EF4-FFF2-40B4-BE49-F238E27FC236}">
                <a16:creationId xmlns:a16="http://schemas.microsoft.com/office/drawing/2014/main" id="{4445C639-E895-7D4F-71D7-B7C6F6D3CC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37889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92" name="Rectangle 2459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93" name="Rectangle 2459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94" name="Rectangle 2459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95" name="Rectangle 2459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0A957978-D899-A5EE-1172-B5288C935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500" b="1" i="1" u="sng">
                <a:solidFill>
                  <a:srgbClr val="FFFFFF"/>
                </a:solidFill>
              </a:rPr>
              <a:t>What Is A Dietitian</a:t>
            </a:r>
            <a:endParaRPr lang="en-US" altLang="en-US" sz="3500" b="1" i="1" u="sng">
              <a:solidFill>
                <a:srgbClr val="FFFFFF"/>
              </a:solidFill>
            </a:endParaRPr>
          </a:p>
        </p:txBody>
      </p:sp>
      <p:graphicFrame>
        <p:nvGraphicFramePr>
          <p:cNvPr id="24596" name="Rectangle 3">
            <a:extLst>
              <a:ext uri="{FF2B5EF4-FFF2-40B4-BE49-F238E27FC236}">
                <a16:creationId xmlns:a16="http://schemas.microsoft.com/office/drawing/2014/main" id="{6FAD80FC-971F-E0CF-6CDC-2DB845920E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7636575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07" name="Rectangle 25606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9" name="Rectangle 25608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11" name="Rectangle 25610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13" name="Rectangle 25612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615" name="Rectangle 25614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17" name="Oval 25616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602" name="Title 4">
            <a:extLst>
              <a:ext uri="{FF2B5EF4-FFF2-40B4-BE49-F238E27FC236}">
                <a16:creationId xmlns:a16="http://schemas.microsoft.com/office/drawing/2014/main" id="{66481286-BA50-D037-D2BA-E21064A80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ctr" eaLnBrk="1" hangingPunct="1"/>
            <a:r>
              <a:rPr lang="en-GB" altLang="en-US" sz="3500" b="1" i="1" u="sng" dirty="0">
                <a:solidFill>
                  <a:srgbClr val="FFFFFF"/>
                </a:solidFill>
              </a:rPr>
              <a:t>Role of a Dietitian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6F16E-D401-EC18-1583-E75E5625E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68" y="649480"/>
            <a:ext cx="3646835" cy="5546047"/>
          </a:xfrm>
        </p:spPr>
        <p:txBody>
          <a:bodyPr anchor="ctr">
            <a:normAutofit/>
          </a:bodyPr>
          <a:lstStyle/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endParaRPr lang="en-GB" sz="1700" u="sng" dirty="0"/>
          </a:p>
          <a:p>
            <a:pPr eaLnBrk="1" hangingPunct="1">
              <a:defRPr/>
            </a:pPr>
            <a:r>
              <a:rPr lang="en-GB" sz="1700" u="sng" dirty="0"/>
              <a:t>https://youtu.be/4RmLhe72Htc</a:t>
            </a:r>
          </a:p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endParaRPr lang="en-GB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42" name="Rectangle 26641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644" name="Group 26643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250" y="2380868"/>
            <a:ext cx="8986749" cy="2087795"/>
            <a:chOff x="143163" y="5763486"/>
            <a:chExt cx="11982332" cy="739555"/>
          </a:xfrm>
        </p:grpSpPr>
        <p:sp>
          <p:nvSpPr>
            <p:cNvPr id="26645" name="Rectangle 26644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646" name="Straight Connector 26645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48" name="Rectangle 26647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46" y="466344"/>
            <a:ext cx="8333796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36D6B20A-7F6F-4768-907C-24DBA3C39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468560" y="334747"/>
            <a:ext cx="8229600" cy="777875"/>
          </a:xfrm>
        </p:spPr>
        <p:txBody>
          <a:bodyPr/>
          <a:lstStyle/>
          <a:p>
            <a:pPr algn="ctr" eaLnBrk="1" hangingPunct="1"/>
            <a:r>
              <a:rPr lang="en-GB" altLang="en-US" b="1" i="1" u="sng" dirty="0"/>
              <a:t>Where Do Dietitian`s Work?</a:t>
            </a:r>
            <a:endParaRPr lang="en-US" altLang="en-US" b="1" i="1" u="sng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8E76AC6-C710-C2BF-FE99-F4CC4A3FD0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3867044"/>
              </p:ext>
            </p:extLst>
          </p:nvPr>
        </p:nvGraphicFramePr>
        <p:xfrm>
          <a:off x="313939" y="1061135"/>
          <a:ext cx="8785671" cy="532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8" name="Rectangle 3584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 descr="5 Things to Consider Before Working With a Registered Dietitian">
            <a:extLst>
              <a:ext uri="{FF2B5EF4-FFF2-40B4-BE49-F238E27FC236}">
                <a16:creationId xmlns:a16="http://schemas.microsoft.com/office/drawing/2014/main" id="{AB8B6D52-3C15-C0DE-85B6-14CA02D8B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r="416" b="-1"/>
          <a:stretch/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0" name="Rectangle 3584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9D328B2B-66F2-E649-6D5F-E4D838F61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2160" y="858211"/>
            <a:ext cx="2866642" cy="18999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3500" b="1" i="1" dirty="0"/>
              <a:t>What Does A </a:t>
            </a:r>
            <a:br>
              <a:rPr lang="en-GB" altLang="en-US" sz="3500" b="1" i="1" dirty="0"/>
            </a:br>
            <a:r>
              <a:rPr lang="en-GB" altLang="en-US" sz="3500" b="1" i="1" dirty="0"/>
              <a:t>Dietitian Actually Do? </a:t>
            </a:r>
            <a:endParaRPr lang="en-US" altLang="en-US" sz="3500" b="1" i="1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EB04158-A1DF-08B4-EC5D-115089BA96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50367" y="2758123"/>
            <a:ext cx="2866642" cy="374276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GB" altLang="en-US" sz="1600" dirty="0"/>
              <a:t>Clinical:</a:t>
            </a:r>
          </a:p>
          <a:p>
            <a:pPr lvl="1" eaLnBrk="1" hangingPunct="1">
              <a:defRPr/>
            </a:pPr>
            <a:r>
              <a:rPr lang="en-GB" altLang="en-US" sz="1600" dirty="0"/>
              <a:t>Work as part of a team caring for people in hospital or community</a:t>
            </a:r>
          </a:p>
          <a:p>
            <a:pPr eaLnBrk="1" hangingPunct="1">
              <a:defRPr/>
            </a:pPr>
            <a:endParaRPr lang="en-GB" altLang="en-US" sz="1600" dirty="0"/>
          </a:p>
          <a:p>
            <a:pPr eaLnBrk="1" hangingPunct="1">
              <a:defRPr/>
            </a:pPr>
            <a:r>
              <a:rPr lang="en-GB" altLang="en-US" sz="1600" dirty="0"/>
              <a:t>Health promotion:</a:t>
            </a:r>
          </a:p>
          <a:p>
            <a:pPr lvl="1" eaLnBrk="1" hangingPunct="1">
              <a:defRPr/>
            </a:pPr>
            <a:r>
              <a:rPr lang="en-GB" altLang="en-US" sz="1600" dirty="0"/>
              <a:t>Work to promote good health and prevent </a:t>
            </a:r>
            <a:r>
              <a:rPr lang="en-GB" altLang="en-US" sz="1600" dirty="0" smtClean="0"/>
              <a:t>disease</a:t>
            </a:r>
          </a:p>
          <a:p>
            <a:pPr lvl="1">
              <a:defRPr/>
            </a:pPr>
            <a:r>
              <a:rPr lang="en-GB" u="sng" dirty="0">
                <a:hlinkClick r:id="rId3"/>
              </a:rPr>
              <a:t>Food for Thought: How Dietitians are Supporting Northern Ireland to Adopt Healthier Behaviours - YouTube</a:t>
            </a:r>
            <a:endParaRPr lang="en-GB" altLang="en-US" sz="1600" dirty="0"/>
          </a:p>
          <a:p>
            <a:pPr marL="457200" lvl="1" indent="0" eaLnBrk="1" hangingPunct="1">
              <a:buFont typeface="Wingdings 3" panose="05040102010807070707" pitchFamily="18" charset="2"/>
              <a:buNone/>
              <a:defRPr/>
            </a:pPr>
            <a:endParaRPr lang="en-US" alt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5 Things to Consider Before Working With a Registered Dietitian">
            <a:extLst>
              <a:ext uri="{FF2B5EF4-FFF2-40B4-BE49-F238E27FC236}">
                <a16:creationId xmlns:a16="http://schemas.microsoft.com/office/drawing/2014/main" id="{833E71B4-D569-A280-CA70-A8533CF37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r="416" b="-1"/>
          <a:stretch/>
        </p:blipFill>
        <p:spPr bwMode="auto">
          <a:xfrm>
            <a:off x="-2284" y="7351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Rectangle 133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DD1D8-8B32-A503-D008-D37F7D015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6607" y="682939"/>
            <a:ext cx="2866642" cy="1899912"/>
          </a:xfrm>
        </p:spPr>
        <p:txBody>
          <a:bodyPr>
            <a:normAutofit/>
          </a:bodyPr>
          <a:lstStyle/>
          <a:p>
            <a:pPr algn="ctr"/>
            <a:r>
              <a:rPr lang="en-GB" altLang="en-US" sz="3500" b="1" i="1" dirty="0"/>
              <a:t>What Does A </a:t>
            </a:r>
            <a:br>
              <a:rPr lang="en-GB" altLang="en-US" sz="3500" b="1" i="1" dirty="0"/>
            </a:br>
            <a:r>
              <a:rPr lang="en-GB" altLang="en-US" sz="3500" b="1" i="1" dirty="0"/>
              <a:t>Dietitian Actually Do?</a:t>
            </a:r>
            <a:endParaRPr lang="en-IE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78C3F-8AC8-ED39-24DE-20FE01C38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707" y="2701933"/>
            <a:ext cx="2866642" cy="37427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Obesity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Diabetes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Coeliac disease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Cancer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Critically ill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Malnutrition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Inflammatory bowel disease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Renal disease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Nutrition support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Allergies/intolerances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Texture modification </a:t>
            </a:r>
            <a:endParaRPr lang="en-US" altLang="en-US" sz="17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700" dirty="0"/>
          </a:p>
          <a:p>
            <a:endParaRPr lang="en-IE" sz="1700" dirty="0"/>
          </a:p>
        </p:txBody>
      </p:sp>
    </p:spTree>
    <p:extLst>
      <p:ext uri="{BB962C8B-B14F-4D97-AF65-F5344CB8AC3E}">
        <p14:creationId xmlns:p14="http://schemas.microsoft.com/office/powerpoint/2010/main" val="242801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4" name="Rectangle 1946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5 Things to Consider Before Working With a Registered Dietitian">
            <a:extLst>
              <a:ext uri="{FF2B5EF4-FFF2-40B4-BE49-F238E27FC236}">
                <a16:creationId xmlns:a16="http://schemas.microsoft.com/office/drawing/2014/main" id="{492AB782-98F4-5451-F5F0-DCB8884306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r="416" b="-1"/>
          <a:stretch/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6" name="Rectangle 1946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656A049A-A143-78DC-E10B-EB0B33FD33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52329" y="764704"/>
            <a:ext cx="2866642" cy="18999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3500" b="1" i="1" dirty="0"/>
              <a:t>What Does A </a:t>
            </a:r>
            <a:br>
              <a:rPr lang="en-GB" altLang="en-US" sz="3500" b="1" i="1" dirty="0"/>
            </a:br>
            <a:r>
              <a:rPr lang="en-GB" altLang="en-US" sz="3500" b="1" i="1" dirty="0"/>
              <a:t>Dietitian Actually Do?</a:t>
            </a:r>
            <a:endParaRPr lang="en-US" altLang="en-US" sz="3500" b="1" i="1" dirty="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2E01C85-5A3E-1F55-7137-A482B3C721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80112" y="2774717"/>
            <a:ext cx="2866642" cy="3742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600" dirty="0"/>
              <a:t>Work alongside infants, young children, adolescents, young adults, older adults, older people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600" dirty="0"/>
              <a:t>Other 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600" dirty="0"/>
              <a:t>health care professionals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600" dirty="0"/>
              <a:t>Research colleagues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600" dirty="0"/>
              <a:t>Pharmaceutical colleagues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600" dirty="0"/>
              <a:t>List is endless, depends upon the job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60601-E665-E2A9-137F-000E034B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542" y="188640"/>
            <a:ext cx="3968748" cy="1628775"/>
          </a:xfrm>
        </p:spPr>
        <p:txBody>
          <a:bodyPr anchor="b">
            <a:normAutofit/>
          </a:bodyPr>
          <a:lstStyle/>
          <a:p>
            <a:r>
              <a:rPr lang="en-IE" sz="3500" b="1" dirty="0"/>
              <a:t>Community</a:t>
            </a:r>
          </a:p>
        </p:txBody>
      </p:sp>
      <p:pic>
        <p:nvPicPr>
          <p:cNvPr id="4" name="Picture 4" descr="5 Things to Consider Before Working With a Registered Dietitian">
            <a:extLst>
              <a:ext uri="{FF2B5EF4-FFF2-40B4-BE49-F238E27FC236}">
                <a16:creationId xmlns:a16="http://schemas.microsoft.com/office/drawing/2014/main" id="{536040FA-F5BE-04E5-A3A0-B213AAB16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4" r="13455" b="-2"/>
          <a:stretch/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12A45-4D28-33F4-72CD-1DE038607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961430"/>
            <a:ext cx="3968747" cy="449190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Community dietitians are involved in health promotion, clinical work or a mixture of both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Travelling required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Independent workers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Variation in clients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Dependent upon job location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GP, practice nurses, health visitors, school nurses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Schools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Sure start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Voluntary group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Learning disability, mental health hospitals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Public health teams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400" dirty="0"/>
              <a:t>Local authorities</a:t>
            </a:r>
            <a:endParaRPr lang="en-US" altLang="en-US" sz="1400" dirty="0"/>
          </a:p>
          <a:p>
            <a:endParaRPr lang="en-IE" sz="1400" dirty="0"/>
          </a:p>
        </p:txBody>
      </p:sp>
    </p:spTree>
    <p:extLst>
      <p:ext uri="{BB962C8B-B14F-4D97-AF65-F5344CB8AC3E}">
        <p14:creationId xmlns:p14="http://schemas.microsoft.com/office/powerpoint/2010/main" val="388478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Hands holding each other's wrists and interlinked to form a circle">
            <a:extLst>
              <a:ext uri="{FF2B5EF4-FFF2-40B4-BE49-F238E27FC236}">
                <a16:creationId xmlns:a16="http://schemas.microsoft.com/office/drawing/2014/main" id="{5BA1A230-BC2D-DD3B-2BD0-07D38F577C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11" r="11876" b="-1"/>
          <a:stretch/>
        </p:blipFill>
        <p:spPr>
          <a:xfrm>
            <a:off x="20" y="10"/>
            <a:ext cx="7460291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239536" y="0"/>
            <a:ext cx="3904464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1169" y="0"/>
            <a:ext cx="3782831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22759" y="0"/>
            <a:ext cx="189729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A3E87-FA9B-59F6-675C-CB2D190D2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39" y="2722729"/>
            <a:ext cx="2725310" cy="2700062"/>
          </a:xfrm>
        </p:spPr>
        <p:txBody>
          <a:bodyPr>
            <a:normAutofit/>
          </a:bodyPr>
          <a:lstStyle/>
          <a:p>
            <a:r>
              <a:rPr lang="en-GB" sz="1800" dirty="0" smtClean="0">
                <a:hlinkClick r:id="rId3"/>
              </a:rPr>
              <a:t>Meet </a:t>
            </a:r>
            <a:r>
              <a:rPr lang="en-GB" sz="1800" dirty="0">
                <a:hlinkClick r:id="rId3"/>
              </a:rPr>
              <a:t>the Dietetic team: Prescribing Support - YouTube</a:t>
            </a:r>
            <a:endParaRPr lang="en-GB" altLang="en-US" sz="1700" dirty="0"/>
          </a:p>
          <a:p>
            <a:endParaRPr lang="en-IE" sz="1700" dirty="0"/>
          </a:p>
        </p:txBody>
      </p:sp>
    </p:spTree>
    <p:extLst>
      <p:ext uri="{BB962C8B-B14F-4D97-AF65-F5344CB8AC3E}">
        <p14:creationId xmlns:p14="http://schemas.microsoft.com/office/powerpoint/2010/main" val="278841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04D914C-DC58-E024-2F13-4C27E6E81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100" b="1" i="1" dirty="0"/>
              <a:t>Education</a:t>
            </a:r>
            <a:endParaRPr lang="en-US" altLang="en-US" sz="3100" b="1" i="1" dirty="0"/>
          </a:p>
        </p:txBody>
      </p:sp>
      <p:pic>
        <p:nvPicPr>
          <p:cNvPr id="7170" name="Picture 2" descr="Education Images - Free Download on Freepik">
            <a:extLst>
              <a:ext uri="{FF2B5EF4-FFF2-40B4-BE49-F238E27FC236}">
                <a16:creationId xmlns:a16="http://schemas.microsoft.com/office/drawing/2014/main" id="{B618007B-2093-E0ED-D5ED-F4E6914EF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4" b="10055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Rectangle 3">
            <a:extLst>
              <a:ext uri="{FF2B5EF4-FFF2-40B4-BE49-F238E27FC236}">
                <a16:creationId xmlns:a16="http://schemas.microsoft.com/office/drawing/2014/main" id="{860C73AA-C196-504F-6754-9DA9E25C43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1600" dirty="0"/>
              <a:t>Dietitians work as lecturers in higher education, helping to train student dietitians</a:t>
            </a:r>
          </a:p>
          <a:p>
            <a:pPr marL="0" indent="0" eaLnBrk="1" hangingPunct="1">
              <a:buNone/>
            </a:pPr>
            <a:endParaRPr lang="en-GB" altLang="en-US" sz="1600" dirty="0"/>
          </a:p>
          <a:p>
            <a:pPr eaLnBrk="1" hangingPunct="1"/>
            <a:r>
              <a:rPr lang="en-GB" altLang="en-US" sz="1600" dirty="0"/>
              <a:t>They also work to train other health care workers such as nurses and GPs and to help the general public make informed choices about the food they eat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B9D9499-8D6C-DA69-E60A-E562A3B128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24544" y="3753109"/>
            <a:ext cx="2468166" cy="245268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100" dirty="0"/>
              <a:t>	</a:t>
            </a:r>
            <a:r>
              <a:rPr lang="en-GB" altLang="en-US" sz="3100" b="1" i="1" dirty="0"/>
              <a:t>Research</a:t>
            </a:r>
            <a:r>
              <a:rPr lang="en-GB" altLang="en-US" sz="3100" dirty="0"/>
              <a:t> </a:t>
            </a:r>
            <a:endParaRPr lang="en-US" altLang="en-US" sz="3100" dirty="0"/>
          </a:p>
        </p:txBody>
      </p:sp>
      <p:pic>
        <p:nvPicPr>
          <p:cNvPr id="8198" name="Picture 6" descr="Is Nutrition Research Broken? An Interview with Taylor Wallace - Scientific  American">
            <a:extLst>
              <a:ext uri="{FF2B5EF4-FFF2-40B4-BE49-F238E27FC236}">
                <a16:creationId xmlns:a16="http://schemas.microsoft.com/office/drawing/2014/main" id="{5ED71B9F-68B7-8633-375B-EEA2C97DD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32" b="4462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EC3DEC04-E672-099E-05AA-38A6F1F830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67744" y="3645024"/>
            <a:ext cx="6192688" cy="2736304"/>
          </a:xfrm>
        </p:spPr>
        <p:txBody>
          <a:bodyPr rtlCol="0" anchor="ctr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Some dietitians work within research full time or some do it as part of their daily job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n-GB" altLang="en-US" sz="1200" dirty="0"/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Dietitians are often interested in research in order to:</a:t>
            </a:r>
          </a:p>
          <a:p>
            <a:pPr lvl="1"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Initiate and evaluate new ways of working in the field of nutrition and dietetics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200" dirty="0"/>
          </a:p>
          <a:p>
            <a:pPr lvl="1"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Evaluate and improve treatment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200" dirty="0"/>
          </a:p>
          <a:p>
            <a:pPr lvl="1"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Make use of new technology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200" dirty="0"/>
          </a:p>
          <a:p>
            <a:pPr lvl="1"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Keep other health care professionals informed and up to date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200" dirty="0"/>
          </a:p>
          <a:p>
            <a:pPr lvl="1"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Can work in higher education, research institutes, hospitals, medical schools and industrial environments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4" name="Rectangle 3175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A51541C-2AAB-9AAB-D03F-FD5EE1ED9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GB" altLang="en-US" sz="4700" b="1" i="1" dirty="0"/>
              <a:t>Freelance</a:t>
            </a:r>
            <a:endParaRPr lang="en-US" altLang="en-US" sz="4700" b="1" i="1" dirty="0"/>
          </a:p>
        </p:txBody>
      </p:sp>
      <p:sp>
        <p:nvSpPr>
          <p:cNvPr id="3175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Nutrition – Robeson County Health Department">
            <a:extLst>
              <a:ext uri="{FF2B5EF4-FFF2-40B4-BE49-F238E27FC236}">
                <a16:creationId xmlns:a16="http://schemas.microsoft.com/office/drawing/2014/main" id="{44AFCD38-2F6C-A0FC-0F20-FC6E5C529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5" r="28108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749" name="Rectangle 3">
            <a:extLst>
              <a:ext uri="{FF2B5EF4-FFF2-40B4-BE49-F238E27FC236}">
                <a16:creationId xmlns:a16="http://schemas.microsoft.com/office/drawing/2014/main" id="{C8EAD7B4-A344-51E1-1E65-571D2F268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949905"/>
              </p:ext>
            </p:extLst>
          </p:nvPr>
        </p:nvGraphicFramePr>
        <p:xfrm>
          <a:off x="323528" y="2872898"/>
          <a:ext cx="3432983" cy="336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5" name="Rectangle 3277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A05D1DA3-1703-259C-39A2-C461DC479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 algn="ctr" eaLnBrk="1" hangingPunct="1"/>
            <a:r>
              <a:rPr lang="en-GB" altLang="en-US" sz="4700" b="1" i="1" dirty="0"/>
              <a:t>Sports Nutrition</a:t>
            </a:r>
            <a:endParaRPr lang="en-US" altLang="en-US" sz="4700" b="1" i="1" dirty="0"/>
          </a:p>
        </p:txBody>
      </p:sp>
      <p:sp>
        <p:nvSpPr>
          <p:cNvPr id="3277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3A9DEF3-8B52-0CF9-1E33-C348E4B8EE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0060" y="2780928"/>
            <a:ext cx="3182691" cy="3412639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Sports Dietitians provide expert advice on all areas of nutrition for sport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3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Help athletes to understand that what, when and how much they eat and drink can have an effect on their performance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3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Work alongside: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Squads, teams and coaches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Local fitness centres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Provide advice to those catering for sports people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300" dirty="0"/>
              <a:t>Give advice on nutritional supplements</a:t>
            </a:r>
            <a:endParaRPr lang="en-US" altLang="en-US" sz="1300" dirty="0"/>
          </a:p>
        </p:txBody>
      </p:sp>
      <p:pic>
        <p:nvPicPr>
          <p:cNvPr id="2050" name="Picture 2" descr="Sports Performance Bulletin - Nutrition - Optimising your day-to-day diet:  why knowledge is power!">
            <a:extLst>
              <a:ext uri="{FF2B5EF4-FFF2-40B4-BE49-F238E27FC236}">
                <a16:creationId xmlns:a16="http://schemas.microsoft.com/office/drawing/2014/main" id="{8E200FAE-1EBA-86C5-9112-A2B02D6FC6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1" r="18165"/>
          <a:stretch/>
        </p:blipFill>
        <p:spPr bwMode="auto">
          <a:xfrm>
            <a:off x="4236571" y="10"/>
            <a:ext cx="4906286" cy="6521948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9" name="Rectangle 1024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45" name="Picture 10244" descr="Assorted vegetables and fruits">
            <a:extLst>
              <a:ext uri="{FF2B5EF4-FFF2-40B4-BE49-F238E27FC236}">
                <a16:creationId xmlns:a16="http://schemas.microsoft.com/office/drawing/2014/main" id="{E84A26BB-2067-25FE-1D7F-D8358AB348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35" r="7552" b="-1"/>
          <a:stretch/>
        </p:blipFill>
        <p:spPr>
          <a:xfrm>
            <a:off x="20" y="10"/>
            <a:ext cx="7460291" cy="6857990"/>
          </a:xfrm>
          <a:prstGeom prst="rect">
            <a:avLst/>
          </a:prstGeom>
        </p:spPr>
      </p:pic>
      <p:sp>
        <p:nvSpPr>
          <p:cNvPr id="10251" name="Freeform: Shape 1025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239536" y="0"/>
            <a:ext cx="3904464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0253" name="Freeform: Shape 1025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1169" y="0"/>
            <a:ext cx="3782831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255" name="Freeform: Shape 1025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22759" y="0"/>
            <a:ext cx="189729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6A9981C8-6655-9DA3-F8A0-DBEB0158AD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68011" y="689216"/>
            <a:ext cx="2725309" cy="1588422"/>
          </a:xfrm>
        </p:spPr>
        <p:txBody>
          <a:bodyPr rtlCol="0"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3100" b="1" i="1" dirty="0"/>
              <a:t>Food and </a:t>
            </a:r>
            <a:br>
              <a:rPr lang="en-GB" altLang="en-US" sz="3100" b="1" i="1" dirty="0"/>
            </a:br>
            <a:r>
              <a:rPr lang="en-GB" altLang="en-US" sz="3100" b="1" i="1" dirty="0"/>
              <a:t>Pharmaceutical Industry</a:t>
            </a:r>
            <a:endParaRPr lang="en-US" altLang="en-US" sz="3100" b="1" i="1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9ADEC4E-CB52-4E86-48F6-5CB905A2A9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35038" y="2420888"/>
            <a:ext cx="2858281" cy="338437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Many dietitians work directly for a food manufacturer, food retailer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2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Some may work for a pharmaceutical company e.g. selling nutritional products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GB" altLang="en-US" sz="12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May work with a public relations company representing an industry client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2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200" dirty="0"/>
              <a:t>Give unbiased advice on nutrition, produce nutritional literature, respond to customer concerns and set nutritional standards for companies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7" name="Rectangle 307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What Is Social Media Marketing? | Hot Dog Marketing">
            <a:extLst>
              <a:ext uri="{FF2B5EF4-FFF2-40B4-BE49-F238E27FC236}">
                <a16:creationId xmlns:a16="http://schemas.microsoft.com/office/drawing/2014/main" id="{62FF75A8-8649-87DE-66FB-11DF56E2C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 r="26676"/>
          <a:stretch/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9" name="Rectangle 307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10DF13F9-825C-C3C2-BD49-7EDC4D4DB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46423" y="803208"/>
            <a:ext cx="2866642" cy="18999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3500" b="1" i="1" dirty="0"/>
              <a:t>Media</a:t>
            </a:r>
            <a:endParaRPr lang="en-US" altLang="en-US" sz="3500" b="1" i="1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A00255F-38F6-A3F3-B794-84449AFF47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48707" y="2494550"/>
            <a:ext cx="2866642" cy="3742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With the growing public interest in diet and health many dietitians work in media to ensure consistent and accurate messages are delivered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GB" altLang="en-US" sz="17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Writing articles for local and national newspapers and magazines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GB" altLang="en-US" sz="17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GB" altLang="en-US" sz="1700" dirty="0"/>
              <a:t>Appearing on popular TV or radio programmes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8" name="Picture 14347">
            <a:extLst>
              <a:ext uri="{FF2B5EF4-FFF2-40B4-BE49-F238E27FC236}">
                <a16:creationId xmlns:a16="http://schemas.microsoft.com/office/drawing/2014/main" id="{7E55D78B-FE33-5F96-6FDE-497BE2F05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8000"/>
          <a:stretch/>
        </p:blipFill>
        <p:spPr>
          <a:xfrm>
            <a:off x="36014" y="0"/>
            <a:ext cx="9143980" cy="6885384"/>
          </a:xfrm>
          <a:prstGeom prst="rect">
            <a:avLst/>
          </a:prstGeom>
        </p:spPr>
      </p:pic>
      <p:sp>
        <p:nvSpPr>
          <p:cNvPr id="14352" name="Rectangle 1435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D93E7-0BFF-B2B9-4343-A96162A00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2576" y="25862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GB" altLang="en-US" b="1" i="1" u="sng" dirty="0"/>
              <a:t>Skills &amp; Qualities Are Required To</a:t>
            </a:r>
            <a:br>
              <a:rPr lang="en-GB" altLang="en-US" b="1" i="1" u="sng" dirty="0"/>
            </a:br>
            <a:r>
              <a:rPr lang="en-GB" altLang="en-US" b="1" i="1" u="sng" dirty="0"/>
              <a:t> Be A Dietitian</a:t>
            </a:r>
            <a:endParaRPr lang="en-IE" dirty="0"/>
          </a:p>
        </p:txBody>
      </p:sp>
      <p:graphicFrame>
        <p:nvGraphicFramePr>
          <p:cNvPr id="14347" name="Content Placeholder 2">
            <a:extLst>
              <a:ext uri="{FF2B5EF4-FFF2-40B4-BE49-F238E27FC236}">
                <a16:creationId xmlns:a16="http://schemas.microsoft.com/office/drawing/2014/main" id="{00FC777E-980D-B394-BBD4-CFD062E7F5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7965357"/>
              </p:ext>
            </p:extLst>
          </p:nvPr>
        </p:nvGraphicFramePr>
        <p:xfrm>
          <a:off x="539552" y="1772816"/>
          <a:ext cx="813690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0458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8" name="Group 40967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9768"/>
            <a:ext cx="9151630" cy="1519356"/>
            <a:chOff x="-1" y="-29768"/>
            <a:chExt cx="12202175" cy="1519356"/>
          </a:xfrm>
        </p:grpSpPr>
        <p:sp>
          <p:nvSpPr>
            <p:cNvPr id="40969" name="Rectangle 40968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70" name="Rectangle 40969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71" name="Rectangle 40970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962" name="Rectangle 2">
            <a:extLst>
              <a:ext uri="{FF2B5EF4-FFF2-40B4-BE49-F238E27FC236}">
                <a16:creationId xmlns:a16="http://schemas.microsoft.com/office/drawing/2014/main" id="{E6BA5C10-5F85-61C9-3492-2F2197A18C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7518" y="301843"/>
            <a:ext cx="7857832" cy="1003532"/>
          </a:xfrm>
        </p:spPr>
        <p:txBody>
          <a:bodyPr anchor="ctr">
            <a:normAutofit/>
          </a:bodyPr>
          <a:lstStyle/>
          <a:p>
            <a:pPr algn="ctr" eaLnBrk="1" hangingPunct="1"/>
            <a:r>
              <a:rPr lang="en-GB" altLang="en-US" sz="2800" b="1" i="1" u="sng" dirty="0"/>
              <a:t>Further Information / Reference`s</a:t>
            </a:r>
            <a:endParaRPr lang="en-US" altLang="en-US" sz="2800" b="1" i="1" u="sng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48A168E-27FE-DEDC-329F-BCE7506693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7225" y="2308124"/>
            <a:ext cx="3769302" cy="3673576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1700" dirty="0"/>
              <a:t>British Dietetic Association</a:t>
            </a:r>
          </a:p>
          <a:p>
            <a:pPr lvl="1" eaLnBrk="1" hangingPunct="1"/>
            <a:r>
              <a:rPr lang="en-GB" altLang="en-US" sz="1700" dirty="0"/>
              <a:t>Professional Body Representing Dietitians in the UK</a:t>
            </a:r>
          </a:p>
          <a:p>
            <a:pPr lvl="1" eaLnBrk="1" hangingPunct="1"/>
            <a:r>
              <a:rPr lang="en-GB" altLang="en-US" sz="1700" dirty="0"/>
              <a:t> </a:t>
            </a:r>
            <a:r>
              <a:rPr lang="en-GB" altLang="en-US" sz="1700" dirty="0">
                <a:hlinkClick r:id="rId2"/>
              </a:rPr>
              <a:t>www.bda.uk.com</a:t>
            </a:r>
            <a:endParaRPr lang="en-GB" altLang="en-US" sz="1700" dirty="0"/>
          </a:p>
          <a:p>
            <a:pPr lvl="1" eaLnBrk="1" hangingPunct="1"/>
            <a:endParaRPr lang="en-GB" altLang="en-US" sz="1700" dirty="0"/>
          </a:p>
          <a:p>
            <a:pPr eaLnBrk="1" hangingPunct="1"/>
            <a:r>
              <a:rPr lang="en-GB" altLang="en-US" sz="1700" dirty="0"/>
              <a:t>Health and Care Professionals Council</a:t>
            </a:r>
          </a:p>
          <a:p>
            <a:pPr lvl="1" eaLnBrk="1" hangingPunct="1"/>
            <a:r>
              <a:rPr lang="en-GB" altLang="en-US" sz="1700" dirty="0">
                <a:hlinkClick r:id="rId3"/>
              </a:rPr>
              <a:t>www.hpc-uk.org/</a:t>
            </a:r>
            <a:endParaRPr lang="en-GB" altLang="en-US" sz="1700" dirty="0"/>
          </a:p>
          <a:p>
            <a:pPr eaLnBrk="1" hangingPunct="1">
              <a:buFontTx/>
              <a:buNone/>
            </a:pPr>
            <a:endParaRPr lang="en-GB" altLang="en-US" sz="1700" dirty="0"/>
          </a:p>
          <a:p>
            <a:pPr lvl="1" eaLnBrk="1" hangingPunct="1"/>
            <a:endParaRPr lang="en-US" alt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668</Words>
  <Application>Microsoft Office PowerPoint</Application>
  <PresentationFormat>On-screen Show (4:3)</PresentationFormat>
  <Paragraphs>134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Meiryo</vt:lpstr>
      <vt:lpstr>Wingdings 3</vt:lpstr>
      <vt:lpstr>Office Theme</vt:lpstr>
      <vt:lpstr>Dietetics Workshop Day</vt:lpstr>
      <vt:lpstr>What Is A Dietitian</vt:lpstr>
      <vt:lpstr>What Is A Dietitian</vt:lpstr>
      <vt:lpstr>Role of a Dietitian </vt:lpstr>
      <vt:lpstr>Where Do Dietitian`s Work?</vt:lpstr>
      <vt:lpstr>What Does A  Dietitian Actually Do? </vt:lpstr>
      <vt:lpstr>What Does A  Dietitian Actually Do?</vt:lpstr>
      <vt:lpstr>What Does A  Dietitian Actually Do?</vt:lpstr>
      <vt:lpstr>Community</vt:lpstr>
      <vt:lpstr>PowerPoint Presentation</vt:lpstr>
      <vt:lpstr>Education</vt:lpstr>
      <vt:lpstr> Research </vt:lpstr>
      <vt:lpstr>Freelance</vt:lpstr>
      <vt:lpstr>Sports Nutrition</vt:lpstr>
      <vt:lpstr>Food and  Pharmaceutical Industry</vt:lpstr>
      <vt:lpstr>Media</vt:lpstr>
      <vt:lpstr>Skills &amp; Qualities Are Required To  Be A Dietitian</vt:lpstr>
      <vt:lpstr>Further Information / Reference`s</vt:lpstr>
    </vt:vector>
  </TitlesOfParts>
  <Company>WHSCT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Dietetics Workshop Day</dc:title>
  <dc:creator>cgriffin</dc:creator>
  <cp:lastModifiedBy>Rafferty Grainne</cp:lastModifiedBy>
  <cp:revision>75</cp:revision>
  <dcterms:created xsi:type="dcterms:W3CDTF">2011-09-23T12:56:21Z</dcterms:created>
  <dcterms:modified xsi:type="dcterms:W3CDTF">2024-05-29T09:58:54Z</dcterms:modified>
</cp:coreProperties>
</file>